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30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0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3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3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E812-04C8-40BA-A012-891B33E64FB6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CB76D-E28F-4059-9536-C443507B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iKj0Z_Xnjc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38242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Biographie</a:t>
            </a:r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1500" b="1" cap="none" spc="0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 </a:t>
            </a:r>
            <a:r>
              <a:rPr lang="en-US" sz="11500" b="1" cap="none" spc="0" dirty="0" err="1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Stromae</a:t>
            </a:r>
            <a:endParaRPr lang="en-US" sz="11500" b="1" cap="none" spc="0" dirty="0">
              <a:ln w="18000">
                <a:solidFill>
                  <a:srgbClr val="FF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ttp://recklessanimals.files.wordpress.com/2013/06/stromae_site_150dpi_def_86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6" y="0"/>
            <a:ext cx="9185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990600"/>
            <a:ext cx="441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ritannic Bold" panose="020B0903060703020204" pitchFamily="34" charset="0"/>
              </a:rPr>
              <a:t>Il </a:t>
            </a:r>
            <a:r>
              <a:rPr lang="en-US" sz="6000" dirty="0" err="1" smtClean="0">
                <a:latin typeface="Britannic Bold" panose="020B0903060703020204" pitchFamily="34" charset="0"/>
              </a:rPr>
              <a:t>est</a:t>
            </a:r>
            <a:r>
              <a:rPr lang="en-US" sz="6000" dirty="0" smtClean="0">
                <a:latin typeface="Britannic Bold" panose="020B0903060703020204" pitchFamily="34" charset="0"/>
              </a:rPr>
              <a:t> un </a:t>
            </a:r>
            <a:r>
              <a:rPr lang="en-US" sz="6000" dirty="0" err="1" smtClean="0">
                <a:latin typeface="Britannic Bold" panose="020B0903060703020204" pitchFamily="34" charset="0"/>
              </a:rPr>
              <a:t>musicien</a:t>
            </a:r>
            <a:r>
              <a:rPr lang="en-US" sz="6000" dirty="0" smtClean="0">
                <a:latin typeface="Britannic Bold" panose="020B0903060703020204" pitchFamily="34" charset="0"/>
              </a:rPr>
              <a:t> de </a:t>
            </a:r>
            <a:r>
              <a:rPr lang="en-US" sz="6000" dirty="0" err="1" smtClean="0">
                <a:latin typeface="Britannic Bold" panose="020B0903060703020204" pitchFamily="34" charset="0"/>
              </a:rPr>
              <a:t>musique</a:t>
            </a:r>
            <a:r>
              <a:rPr lang="en-US" sz="6000" dirty="0" smtClean="0">
                <a:latin typeface="Britannic Bold" panose="020B0903060703020204" pitchFamily="34" charset="0"/>
              </a:rPr>
              <a:t> de </a:t>
            </a:r>
            <a:r>
              <a:rPr lang="en-US" sz="6000" dirty="0" err="1" smtClean="0">
                <a:latin typeface="Britannic Bold" panose="020B0903060703020204" pitchFamily="34" charset="0"/>
              </a:rPr>
              <a:t>maison</a:t>
            </a:r>
            <a:r>
              <a:rPr lang="en-US" sz="6000" dirty="0" smtClean="0">
                <a:latin typeface="Britannic Bold" panose="020B0903060703020204" pitchFamily="34" charset="0"/>
              </a:rPr>
              <a:t> et hip-hop</a:t>
            </a:r>
            <a:endParaRPr lang="en-US" sz="6000" dirty="0">
              <a:latin typeface="Britannic Bold" panose="020B09030607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0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0"/>
    </mc:Choice>
    <mc:Fallback xmlns="">
      <p:transition spd="slow" advTm="1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216" y="671689"/>
            <a:ext cx="7951792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dirty="0"/>
              <a:t>il </a:t>
            </a:r>
            <a:r>
              <a:rPr lang="fr-FR" sz="3600" dirty="0" smtClean="0"/>
              <a:t>est né…</a:t>
            </a:r>
            <a:endParaRPr lang="en-US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March 12, </a:t>
            </a:r>
          </a:p>
          <a:p>
            <a:pPr algn="ctr"/>
            <a:r>
              <a:rPr lang="en-US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852" y="1295400"/>
            <a:ext cx="8135561" cy="34470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Dans</a:t>
            </a:r>
            <a:r>
              <a:rPr lang="en-U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</a:t>
            </a:r>
          </a:p>
          <a:p>
            <a:pPr algn="ctr"/>
            <a:r>
              <a:rPr lang="en-US" sz="166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Belgique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 descr="https://www.cia.gov/library/publications/the-world-factbook/graphics/maps/be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80" y="228600"/>
            <a:ext cx="7377904" cy="64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7787" y="276578"/>
            <a:ext cx="6669689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Son nom donné est </a:t>
            </a:r>
            <a:r>
              <a:rPr lang="fr-FR" sz="11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Paul</a:t>
            </a:r>
            <a:r>
              <a:rPr lang="fr-FR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Van Haver. </a:t>
            </a:r>
            <a:endParaRPr lang="en-U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5"/>
    </mc:Choice>
    <mc:Fallback xmlns="">
      <p:transition spd="slow" advTm="1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stclipartblog.com/clipart-pics/man-clip-art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133600"/>
            <a:ext cx="24616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allstock.fr/albums/musique/chanteurs/stromae-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4247" r="42072" b="9487"/>
          <a:stretch/>
        </p:blipFill>
        <p:spPr bwMode="auto">
          <a:xfrm>
            <a:off x="4454951" y="2415047"/>
            <a:ext cx="2215298" cy="36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2clipart.com/cliparts/1/7/e/5/clipart-fair-smiling-lady-256x256-17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45301"/>
            <a:ext cx="382099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webweaver.nu/clipart/img/holidays/valentines/hearts/heart-clust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85" y="15240"/>
            <a:ext cx="2567230" cy="31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://www.clker.com/cliparts/K/a/h/3/l/C/blue-tear.sv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http://www.clker.com/cliparts/K/a/h/3/l/C/blue-tear.svg"/>
          <p:cNvSpPr>
            <a:spLocks noChangeAspect="1" noChangeArrowheads="1"/>
          </p:cNvSpPr>
          <p:nvPr/>
        </p:nvSpPr>
        <p:spPr bwMode="auto">
          <a:xfrm>
            <a:off x="201781" y="-20415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http://www.clker.com/cliparts/K/a/h/3/l/C/blue-tear.svg"/>
          <p:cNvSpPr>
            <a:spLocks noChangeAspect="1" noChangeArrowheads="1"/>
          </p:cNvSpPr>
          <p:nvPr/>
        </p:nvSpPr>
        <p:spPr bwMode="auto">
          <a:xfrm>
            <a:off x="460375" y="-18891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http://www.clker.com/cliparts/K/a/h/3/l/C/blue-tear.svg"/>
          <p:cNvSpPr>
            <a:spLocks noChangeAspect="1" noChangeArrowheads="1"/>
          </p:cNvSpPr>
          <p:nvPr/>
        </p:nvSpPr>
        <p:spPr bwMode="auto">
          <a:xfrm>
            <a:off x="612775" y="-17367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http://www.clker.com/cliparts/K/a/h/3/l/C/blue-tear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1105" y="3565387"/>
            <a:ext cx="201109" cy="2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236" y="-124178"/>
            <a:ext cx="718543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Quand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Van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Haver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c’était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jeune</a:t>
            </a: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garçon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son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pére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parti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Il et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mére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ils</a:t>
            </a:r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étaient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laissés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sews. 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4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4"/>
    </mc:Choice>
    <mc:Fallback xmlns="">
      <p:transition spd="slow" advTm="1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2 0.01665 L -0.40122 0.016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7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1.ytimg.com/vi/oiKj0Z_Xnjc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6" t="17586" b="2261"/>
          <a:stretch/>
        </p:blipFill>
        <p:spPr bwMode="auto">
          <a:xfrm>
            <a:off x="1447800" y="609600"/>
            <a:ext cx="520411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perfectworld.org/clipart/Music/staf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51" y="228598"/>
            <a:ext cx="27241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9156" y="2590800"/>
            <a:ext cx="83856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Opmaestro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2401645" y="2960146"/>
            <a:ext cx="6553200" cy="17587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8550" y="2590798"/>
            <a:ext cx="632262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maestro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8550" y="2590799"/>
            <a:ext cx="34836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8245" y="2590797"/>
            <a:ext cx="30236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stro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4" descr="http://frenchfinest.files.wordpress.com/2013/08/stroma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28" y="-3246"/>
            <a:ext cx="9244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667" y="668867"/>
            <a:ext cx="8079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Quand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etait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11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ans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il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d’était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intéressés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par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musique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Il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etait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un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garçon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génial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364" y="420974"/>
            <a:ext cx="7696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Quand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entré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le monde en 2000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comme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une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artiste, son nom a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été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Opmaestro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mais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changé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son nom de </a:t>
            </a:r>
            <a:r>
              <a:rPr lang="en-US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Stromae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0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2"/>
    </mc:Choice>
    <mc:Fallback xmlns="">
      <p:transition spd="slow" advTm="42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21754 -1.85185E-6 C -0.31528 -1.85185E-6 -0.4349 -0.06991 -0.4349 -0.12523 L -0.4349 -0.25046 " pathEditMode="relative" rAng="0" ptsTypes="FfFF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 animBg="1"/>
      <p:bldP spid="5" grpId="1" animBg="1"/>
      <p:bldP spid="6" grpId="0"/>
      <p:bldP spid="6" grpId="1"/>
      <p:bldP spid="8" grpId="0"/>
      <p:bldP spid="8" grpId="1"/>
      <p:bldP spid="8" grpId="2"/>
      <p:bldP spid="9" grpId="0"/>
      <p:bldP spid="9" grpId="1"/>
      <p:bldP spid="9" grpId="2"/>
      <p:bldP spid="2" grpId="0" build="allAtOnce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6422" y="838199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hlinkClick r:id="rId3"/>
              </a:rPr>
              <a:t>http://</a:t>
            </a:r>
            <a:r>
              <a:rPr lang="en-US" sz="5400" dirty="0" smtClean="0">
                <a:hlinkClick r:id="rId3"/>
              </a:rPr>
              <a:t>www.youtube.com/watch?v=oiKj0Z_Xnjc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Regardez</a:t>
            </a: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</a:t>
            </a: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chainon</a:t>
            </a: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!!! 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524000" y="26670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362200" y="2667000"/>
            <a:ext cx="3810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276600" y="2667000"/>
            <a:ext cx="3810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114800" y="2680435"/>
            <a:ext cx="342900" cy="519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953000" y="2680435"/>
            <a:ext cx="381000" cy="519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791200" y="2680435"/>
            <a:ext cx="381000" cy="519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629400" y="2680435"/>
            <a:ext cx="381000" cy="5199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598354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Merci pour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regarde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-Taylor et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Morigon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3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4"/>
    </mc:Choice>
    <mc:Fallback xmlns="">
      <p:transition spd="slow" advTm="23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2|2.9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1|2.3|1.1|2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7|0.9|1.8|2|0.9|0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4|1|8.4|4.5|1.6|0.6|0.8|1.4|0.9|1.4|1.1|1|0.6|1.8|0.5|1.9|0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2.3|2.3|2.3|2|2|2.2|2.1|2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595959"/>
      </a:dk1>
      <a:lt1>
        <a:srgbClr val="262626"/>
      </a:lt1>
      <a:dk2>
        <a:srgbClr val="3F3F3F"/>
      </a:dk2>
      <a:lt2>
        <a:srgbClr val="FFFF70"/>
      </a:lt2>
      <a:accent1>
        <a:srgbClr val="595959"/>
      </a:accent1>
      <a:accent2>
        <a:srgbClr val="C0504D"/>
      </a:accent2>
      <a:accent3>
        <a:srgbClr val="CC0000"/>
      </a:accent3>
      <a:accent4>
        <a:srgbClr val="FF6600"/>
      </a:accent4>
      <a:accent5>
        <a:srgbClr val="FFFF99"/>
      </a:accent5>
      <a:accent6>
        <a:srgbClr val="CC0000"/>
      </a:accent6>
      <a:hlink>
        <a:srgbClr val="FF9933"/>
      </a:hlink>
      <a:folHlink>
        <a:srgbClr val="FFFF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115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Biographie De Stromae</dc:title>
  <dc:creator>Chel0800</dc:creator>
  <cp:lastModifiedBy>Call, Brittany</cp:lastModifiedBy>
  <cp:revision>17</cp:revision>
  <dcterms:created xsi:type="dcterms:W3CDTF">2014-02-21T17:20:26Z</dcterms:created>
  <dcterms:modified xsi:type="dcterms:W3CDTF">2014-02-27T17:16:15Z</dcterms:modified>
</cp:coreProperties>
</file>