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540EA0-A87F-40B4-87A9-418157BF6C2A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DBE55B-EC68-4C14-BBFC-848BC7083B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Ionic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Metal  -  Non-metal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just write its name</a:t>
            </a:r>
          </a:p>
          <a:p>
            <a:pPr lvl="2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a transition metal, include roman numerals</a:t>
            </a:r>
          </a:p>
          <a:p>
            <a:pPr lvl="2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Roman numerals = charge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change ending to -ide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9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Ionic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87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NaCl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sodium 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(OH)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Calcium hydroxide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FeCl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Iron (III) 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4) Cu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Copper (I) sulfate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0258" y="1730187"/>
            <a:ext cx="438374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5) Potassium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iodide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KI</a:t>
            </a:r>
            <a:endParaRPr lang="en-US" sz="3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6) Aluminum bromide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	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AlBr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7) Copper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(III) iodate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Cu(IO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sz="3000" dirty="0">
                <a:solidFill>
                  <a:srgbClr val="C00000"/>
                </a:solidFill>
                <a:latin typeface="+mj-lt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Acid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Acids begin with H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Names depend on anion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-38100" y="2209800"/>
            <a:ext cx="121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Anion name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257300" y="2646363"/>
            <a:ext cx="730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Ex.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260725" y="2646363"/>
            <a:ext cx="20129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Acid Name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388100" y="2590800"/>
            <a:ext cx="7302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00" b="1" u="sng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Ex.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30175" y="3225800"/>
            <a:ext cx="6842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-ide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028700" y="3225800"/>
            <a:ext cx="19812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Chloride, Cl</a:t>
            </a:r>
            <a:r>
              <a:rPr lang="en-US" sz="2500" baseline="30000">
                <a:cs typeface="Times New Roman" pitchFamily="18" charset="0"/>
              </a:rPr>
              <a:t>-1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184525" y="3225800"/>
            <a:ext cx="27082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Hydro-____-ic acid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5975350" y="3225800"/>
            <a:ext cx="32067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Hydro</a:t>
            </a:r>
            <a:r>
              <a:rPr lang="en-US" sz="2500" u="sng">
                <a:cs typeface="Times New Roman" pitchFamily="18" charset="0"/>
              </a:rPr>
              <a:t>chlor</a:t>
            </a:r>
            <a:r>
              <a:rPr lang="en-US" sz="2500">
                <a:cs typeface="Times New Roman" pitchFamily="18" charset="0"/>
              </a:rPr>
              <a:t>ic acid, HCl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46050" y="4322762"/>
            <a:ext cx="61436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</a:t>
            </a:r>
            <a:r>
              <a:rPr lang="en-US" sz="2500" dirty="0" err="1">
                <a:cs typeface="Times New Roman" pitchFamily="18" charset="0"/>
              </a:rPr>
              <a:t>ite</a:t>
            </a:r>
            <a:endParaRPr lang="en-US" sz="2500" dirty="0">
              <a:cs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1044575" y="4283075"/>
            <a:ext cx="19288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Sulfite, SO</a:t>
            </a:r>
            <a:r>
              <a:rPr lang="en-US" sz="2500" baseline="-25000">
                <a:cs typeface="Times New Roman" pitchFamily="18" charset="0"/>
              </a:rPr>
              <a:t>3</a:t>
            </a:r>
            <a:r>
              <a:rPr lang="en-US" sz="2500" baseline="30000">
                <a:cs typeface="Times New Roman" pitchFamily="18" charset="0"/>
              </a:rPr>
              <a:t>-2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178175" y="4283075"/>
            <a:ext cx="21542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_____-ous acid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6007100" y="4302125"/>
            <a:ext cx="30638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Sulfurous acid, H</a:t>
            </a:r>
            <a:r>
              <a:rPr lang="en-US" sz="2500" baseline="-25000">
                <a:cs typeface="Times New Roman" pitchFamily="18" charset="0"/>
              </a:rPr>
              <a:t>2</a:t>
            </a:r>
            <a:r>
              <a:rPr lang="en-US" sz="2500">
                <a:cs typeface="Times New Roman" pitchFamily="18" charset="0"/>
              </a:rPr>
              <a:t>SO</a:t>
            </a:r>
            <a:r>
              <a:rPr lang="en-US" sz="2500" baseline="-25000">
                <a:cs typeface="Times New Roman" pitchFamily="18" charset="0"/>
              </a:rPr>
              <a:t>3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46050" y="3789363"/>
            <a:ext cx="6667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 dirty="0">
                <a:cs typeface="Times New Roman" pitchFamily="18" charset="0"/>
              </a:rPr>
              <a:t>-ate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060450" y="3789363"/>
            <a:ext cx="19939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Nitrate, NO</a:t>
            </a:r>
            <a:r>
              <a:rPr lang="en-US" sz="2500" baseline="-25000">
                <a:cs typeface="Times New Roman" pitchFamily="18" charset="0"/>
              </a:rPr>
              <a:t>3</a:t>
            </a:r>
            <a:r>
              <a:rPr lang="en-US" sz="2500" baseline="30000">
                <a:cs typeface="Times New Roman" pitchFamily="18" charset="0"/>
              </a:rPr>
              <a:t>-1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3216275" y="3789363"/>
            <a:ext cx="19415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_____-ic acid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6022975" y="3789363"/>
            <a:ext cx="25114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500">
                <a:cs typeface="Times New Roman" pitchFamily="18" charset="0"/>
              </a:rPr>
              <a:t>Nitric acid, HNO</a:t>
            </a:r>
            <a:r>
              <a:rPr lang="en-US" sz="2500" baseline="-25000">
                <a:cs typeface="Times New Roman" pitchFamily="18" charset="0"/>
              </a:rPr>
              <a:t>3</a:t>
            </a:r>
            <a:endParaRPr lang="en-US" sz="2500">
              <a:cs typeface="Times New Roman" pitchFamily="18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987425" y="4927769"/>
            <a:ext cx="11080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</a:t>
            </a:r>
            <a:r>
              <a:rPr lang="en-US" sz="2700" baseline="-250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</a:t>
            </a: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SO</a:t>
            </a:r>
            <a:r>
              <a:rPr lang="en-US" sz="2700" baseline="-250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4</a:t>
            </a:r>
            <a:endParaRPr lang="en-US" sz="27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4724400" y="4978569"/>
            <a:ext cx="1168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HNO</a:t>
            </a:r>
            <a:r>
              <a:rPr lang="en-US" sz="2700" baseline="-250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2</a:t>
            </a:r>
            <a:endParaRPr lang="en-US" sz="2700" baseline="-25000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342900" y="5359400"/>
            <a:ext cx="24066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Phosphoric acid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4305300" y="5359400"/>
            <a:ext cx="18875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7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Nitrous acid</a:t>
            </a:r>
          </a:p>
        </p:txBody>
      </p:sp>
    </p:spTree>
    <p:extLst>
      <p:ext uri="{BB962C8B-B14F-4D97-AF65-F5344CB8AC3E}">
        <p14:creationId xmlns:p14="http://schemas.microsoft.com/office/powerpoint/2010/main" val="11169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Acid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57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H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Sulfuric acid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HBr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</a:t>
            </a:r>
            <a:r>
              <a:rPr lang="en-US" sz="3000" dirty="0" err="1" smtClean="0">
                <a:solidFill>
                  <a:srgbClr val="C00000"/>
                </a:solidFill>
              </a:rPr>
              <a:t>Hydrobromic</a:t>
            </a:r>
            <a:r>
              <a:rPr lang="en-US" sz="3000" dirty="0" smtClean="0">
                <a:solidFill>
                  <a:srgbClr val="C00000"/>
                </a:solidFill>
              </a:rPr>
              <a:t> acid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0259" y="1730187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3) Phosphoric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acid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H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PO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4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4) Nitrous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acid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	HNO</a:t>
            </a:r>
            <a:r>
              <a:rPr lang="en-US" sz="3000" baseline="-25000" dirty="0" smtClean="0">
                <a:solidFill>
                  <a:srgbClr val="C00000"/>
                </a:solidFill>
                <a:latin typeface="+mj-lt"/>
              </a:rPr>
              <a:t>2</a:t>
            </a:r>
            <a:endParaRPr lang="en-US" sz="3000" baseline="-25000" dirty="0">
              <a:solidFill>
                <a:srgbClr val="C00000"/>
              </a:solidFill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46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Covalent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Non-metal  -  Non-metal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Use prefixes to show how many atoms</a:t>
            </a:r>
          </a:p>
          <a:p>
            <a:pPr marL="914400" lvl="1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 – 1 / di – 2 / tri – 3 / tetra – 4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5 /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hexa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6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hepta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7 /     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8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9 /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deca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- 10</a:t>
            </a: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mono-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on the first element</a:t>
            </a:r>
          </a:p>
          <a:p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cation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 change ending to -ide</a:t>
            </a:r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Covalent Naming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02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CCl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Carbon tetrachloride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As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en-US" sz="30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</a:t>
            </a:r>
            <a:r>
              <a:rPr lang="en-US" sz="3000" dirty="0" err="1" smtClean="0">
                <a:solidFill>
                  <a:srgbClr val="C00000"/>
                </a:solidFill>
              </a:rPr>
              <a:t>Diarsenic</a:t>
            </a:r>
            <a:r>
              <a:rPr lang="en-US" sz="3000" dirty="0" smtClean="0">
                <a:solidFill>
                  <a:srgbClr val="C00000"/>
                </a:solidFill>
              </a:rPr>
              <a:t> trioxide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730187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 lvl="1" indent="0">
              <a:spcBef>
                <a:spcPct val="20000"/>
              </a:spcBef>
              <a:buFont typeface="Courier New" pitchFamily="49" charset="0"/>
              <a:buNone/>
              <a:defRPr sz="3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  <a:lvl6pPr marL="25146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7pPr>
            <a:lvl8pPr marL="34290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3) Nitrogen </a:t>
            </a:r>
            <a:r>
              <a:rPr lang="en-US" dirty="0" err="1"/>
              <a:t>trifluoride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	NF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endParaRPr lang="en-US" baseline="-25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Diphosphorus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pentoxide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	P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baseline="-25000" dirty="0" smtClean="0">
                <a:solidFill>
                  <a:srgbClr val="C00000"/>
                </a:solidFill>
              </a:rPr>
              <a:t>5</a:t>
            </a:r>
            <a:endParaRPr lang="en-US" baseline="-25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time is yours!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Remember, this time is given for you to </a:t>
            </a:r>
            <a:r>
              <a:rPr lang="en-US" sz="3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2"/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Don’t let it become just chatting/playing/doing nothing</a:t>
            </a:r>
          </a:p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Maximum group size:  3</a:t>
            </a:r>
          </a:p>
          <a:p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You may check selected answers with the key at the front.</a:t>
            </a:r>
          </a:p>
          <a:p>
            <a:endParaRPr lang="en-US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231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Naming Review</vt:lpstr>
      <vt:lpstr>Ionic Naming</vt:lpstr>
      <vt:lpstr>Ionic Naming Examples</vt:lpstr>
      <vt:lpstr>Acid Naming</vt:lpstr>
      <vt:lpstr>Acid Naming Examples</vt:lpstr>
      <vt:lpstr>Covalent Naming</vt:lpstr>
      <vt:lpstr>Covalent Naming Examples</vt:lpstr>
      <vt:lpstr>The time is yours!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Review</dc:title>
  <dc:creator>Call, Brittany</dc:creator>
  <cp:lastModifiedBy>Call, Brittany</cp:lastModifiedBy>
  <cp:revision>3</cp:revision>
  <dcterms:created xsi:type="dcterms:W3CDTF">2012-11-26T18:19:28Z</dcterms:created>
  <dcterms:modified xsi:type="dcterms:W3CDTF">2012-11-26T18:43:10Z</dcterms:modified>
</cp:coreProperties>
</file>