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  <p:sldMasterId id="2147483720" r:id="rId3"/>
    <p:sldMasterId id="2147483744" r:id="rId4"/>
    <p:sldMasterId id="2147483756" r:id="rId5"/>
    <p:sldMasterId id="2147483768" r:id="rId6"/>
  </p:sld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016E7A6-DDCD-4ECA-A86E-986DDA063EB7}" type="datetimeFigureOut">
              <a:rPr lang="en-US" smtClean="0"/>
              <a:t>2/26/2014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20B19D9-1008-4285-A1AD-A5196E1B3C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Franklin Gothic Heavy" panose="020B0903020102020204" pitchFamily="34" charset="0"/>
              </a:rPr>
              <a:t>Marie Curie </a:t>
            </a:r>
            <a:r>
              <a:rPr lang="en-US" sz="2400" dirty="0">
                <a:latin typeface="Franklin Gothic Heavy" panose="020B0903020102020204" pitchFamily="34" charset="0"/>
              </a:rPr>
              <a:t> </a:t>
            </a:r>
            <a:r>
              <a:rPr lang="en-US" sz="2400" dirty="0" smtClean="0">
                <a:latin typeface="Franklin Gothic Heavy" panose="020B0903020102020204" pitchFamily="34" charset="0"/>
              </a:rPr>
              <a:t>           (1867-1934)</a:t>
            </a:r>
            <a:endParaRPr lang="en-US" dirty="0">
              <a:latin typeface="Franklin Gothic Heavy" panose="020B0903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Justin Freeman &amp; Chase Kemp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419600"/>
            <a:ext cx="7125112" cy="2201198"/>
          </a:xfrm>
        </p:spPr>
        <p:txBody>
          <a:bodyPr/>
          <a:lstStyle/>
          <a:p>
            <a:r>
              <a:rPr lang="fr-FR" dirty="0"/>
              <a:t>Maria </a:t>
            </a:r>
            <a:r>
              <a:rPr lang="fr-FR" dirty="0" err="1"/>
              <a:t>Salomea</a:t>
            </a:r>
            <a:r>
              <a:rPr lang="fr-FR" dirty="0"/>
              <a:t> </a:t>
            </a:r>
            <a:r>
              <a:rPr lang="fr-FR" dirty="0" err="1"/>
              <a:t>Sklodowski</a:t>
            </a:r>
            <a:r>
              <a:rPr lang="fr-FR" dirty="0"/>
              <a:t> est née dans </a:t>
            </a:r>
            <a:r>
              <a:rPr lang="fr-FR" dirty="0" err="1"/>
              <a:t>Warsaw</a:t>
            </a:r>
            <a:r>
              <a:rPr lang="fr-FR" dirty="0"/>
              <a:t>. Sa </a:t>
            </a:r>
            <a:r>
              <a:rPr lang="fr-FR" dirty="0" smtClean="0"/>
              <a:t>famille était éduquée, </a:t>
            </a:r>
            <a:r>
              <a:rPr lang="fr-FR" dirty="0"/>
              <a:t>mais ils n’avaient pas l’argent.</a:t>
            </a:r>
            <a:endParaRPr lang="en-US" dirty="0"/>
          </a:p>
        </p:txBody>
      </p:sp>
      <p:pic>
        <p:nvPicPr>
          <p:cNvPr id="1026" name="Picture 2" descr="http://t0.gstatic.com/images?q=tbn:ANd9GcRBylB-G1JnaQN_mS3y_unsRHPJnfIQ6ulC8YBD2zZEq_2U5wiF:us.123rf.com/400wm/400/400/rognar/rognar1107/rognar110700035/10023356-royal-castle-a-famous-landmark-in-the-old-town-of-warsaw-polan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922" y="762000"/>
            <a:ext cx="5107036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4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fr-FR" dirty="0" smtClean="0"/>
              <a:t>ô</a:t>
            </a:r>
            <a:r>
              <a:rPr lang="en-US" dirty="0" smtClean="0"/>
              <a:t>t De Vie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 </a:t>
            </a:r>
            <a:r>
              <a:rPr lang="fr-FR" dirty="0" smtClean="0"/>
              <a:t>Quand </a:t>
            </a:r>
            <a:r>
              <a:rPr lang="fr-FR" dirty="0"/>
              <a:t>elle était dix ans, Marie a commencé l’école du </a:t>
            </a:r>
            <a:r>
              <a:rPr lang="fr-FR" dirty="0" err="1"/>
              <a:t>boarding</a:t>
            </a:r>
            <a:r>
              <a:rPr lang="fr-FR" dirty="0"/>
              <a:t> de J. </a:t>
            </a:r>
            <a:r>
              <a:rPr lang="fr-FR" dirty="0" err="1"/>
              <a:t>Sikorska</a:t>
            </a:r>
            <a:r>
              <a:rPr lang="fr-FR" dirty="0"/>
              <a:t>. Ensuite, elle était </a:t>
            </a:r>
            <a:r>
              <a:rPr lang="fr-FR" dirty="0" smtClean="0"/>
              <a:t>déprimée. </a:t>
            </a:r>
            <a:r>
              <a:rPr lang="fr-FR" dirty="0"/>
              <a:t>Elle ne pouvait pas aller au collège parce qu’elle était une fille</a:t>
            </a:r>
            <a:r>
              <a:rPr lang="fr-FR" dirty="0" smtClean="0"/>
              <a:t>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423" y="3660046"/>
            <a:ext cx="4229100" cy="2804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10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144780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En 1891, elle a quitté la Pologne pour la France. Elle habitait dans le quartier Latin. Pendant qu’elle était là, elle étudiait la physique, la chimie et les mathématiques à </a:t>
            </a:r>
            <a:r>
              <a:rPr lang="fr-FR" dirty="0" smtClean="0"/>
              <a:t>l’Université </a:t>
            </a:r>
            <a:r>
              <a:rPr lang="fr-FR" dirty="0"/>
              <a:t>de Paris. </a:t>
            </a:r>
            <a:endParaRPr lang="en-US" dirty="0"/>
          </a:p>
        </p:txBody>
      </p:sp>
      <p:pic>
        <p:nvPicPr>
          <p:cNvPr id="2050" name="Picture 2" descr="http://t0.gstatic.com/images?q=tbn:ANd9GcRziy0z6Lj8FTAxv8bplFsKtEm28yVilnjbtrocJL7c6j-QXGCW0Q:upload.wikimedia.org/wikipedia/commons/e/e1/Eiffel_Tower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62065"/>
            <a:ext cx="2781300" cy="432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0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 Vie </a:t>
            </a:r>
            <a:r>
              <a:rPr lang="en-US" dirty="0" err="1" smtClean="0"/>
              <a:t>Dans</a:t>
            </a:r>
            <a:r>
              <a:rPr lang="en-US" dirty="0" smtClean="0"/>
              <a:t> Paris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Elle avait un moment difficile dans Paris parce que c’était très froid et elle avait faim. Finalement, Marie a rencontré Pierre Curie. Ils alors ont marié. Marie a voulu </a:t>
            </a:r>
            <a:r>
              <a:rPr lang="fr-FR" sz="2400" dirty="0" smtClean="0"/>
              <a:t>aller à </a:t>
            </a:r>
            <a:r>
              <a:rPr lang="fr-FR" sz="2400" dirty="0"/>
              <a:t>sa maison dans Pologne. Mais Pierre ne </a:t>
            </a:r>
            <a:r>
              <a:rPr lang="fr-FR" sz="2400" dirty="0" smtClean="0"/>
              <a:t>voulait </a:t>
            </a:r>
            <a:r>
              <a:rPr lang="fr-FR" sz="2400" dirty="0"/>
              <a:t>pas aller à la Pologne. Ensuite, ils sont restés à Paris et ils étudiaient radiation. </a:t>
            </a:r>
            <a:endParaRPr lang="en-US" sz="2400" dirty="0"/>
          </a:p>
        </p:txBody>
      </p:sp>
      <p:pic>
        <p:nvPicPr>
          <p:cNvPr id="4098" name="Picture 2" descr="http://t3.gstatic.com/images?q=tbn:ANd9GcR0ybhIx6fIxa4MmckGvBiw9ofQj3d6Uo0jmBiH08-NeNQskOuIpA:resources3.news.com.au/images/2011/01/23/1225993/228771-marie-and-pierre-cur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7200"/>
            <a:ext cx="339044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3.gstatic.com/images?q=tbn:ANd9GcQfYmfF1YUmWbEk9O1FAvN2VxBN2OS7m1AZyR-6zk20m4s1aJhmvQ:fr106cultureblog.files.wordpress.com/2010/11/marie_curie_col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52887"/>
            <a:ext cx="1962150" cy="23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94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200400"/>
            <a:ext cx="4038600" cy="1127760"/>
          </a:xfrm>
        </p:spPr>
        <p:txBody>
          <a:bodyPr/>
          <a:lstStyle/>
          <a:p>
            <a:r>
              <a:rPr lang="en-US" dirty="0" smtClean="0"/>
              <a:t>Sa Mort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Plus tard ils ont inventé le x-ray. Leur travaille a </a:t>
            </a:r>
            <a:r>
              <a:rPr lang="fr-FR" dirty="0" smtClean="0"/>
              <a:t>gagné </a:t>
            </a:r>
            <a:r>
              <a:rPr lang="fr-FR" dirty="0"/>
              <a:t>les prix Nobel en physiques et la chimie. Finalement, Marie Curie (et Pierre) </a:t>
            </a:r>
            <a:r>
              <a:rPr lang="fr-FR" dirty="0" smtClean="0"/>
              <a:t>sont morts à cause de</a:t>
            </a:r>
            <a:endParaRPr lang="en-US" dirty="0"/>
          </a:p>
          <a:p>
            <a:pPr marL="0" indent="0">
              <a:buNone/>
            </a:pPr>
            <a:r>
              <a:rPr lang="fr-FR" dirty="0" smtClean="0"/>
              <a:t>  leur </a:t>
            </a:r>
            <a:r>
              <a:rPr lang="fr-FR" dirty="0"/>
              <a:t>travaille avec radiation.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018" y="2819400"/>
            <a:ext cx="195544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99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</TotalTime>
  <Words>218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Spring</vt:lpstr>
      <vt:lpstr>Adjacency</vt:lpstr>
      <vt:lpstr>Austin</vt:lpstr>
      <vt:lpstr>Apothecary</vt:lpstr>
      <vt:lpstr>Apex</vt:lpstr>
      <vt:lpstr>Aspect</vt:lpstr>
      <vt:lpstr>Marie Curie             (1867-1934)</vt:lpstr>
      <vt:lpstr>PowerPoint Presentation</vt:lpstr>
      <vt:lpstr>Tôt De Vie</vt:lpstr>
      <vt:lpstr>PowerPoint Presentation</vt:lpstr>
      <vt:lpstr>Sa Vie Dans Paris</vt:lpstr>
      <vt:lpstr>Sa Mort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Marie Curie             (1867-1934)</dc:title>
  <dc:creator>Freeman, Justin</dc:creator>
  <cp:lastModifiedBy>Call, Brittany</cp:lastModifiedBy>
  <cp:revision>4</cp:revision>
  <dcterms:created xsi:type="dcterms:W3CDTF">2014-02-25T17:27:20Z</dcterms:created>
  <dcterms:modified xsi:type="dcterms:W3CDTF">2014-02-26T18:53:19Z</dcterms:modified>
</cp:coreProperties>
</file>