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8" r:id="rId2"/>
    <p:sldId id="385" r:id="rId3"/>
    <p:sldId id="377" r:id="rId4"/>
    <p:sldId id="376" r:id="rId5"/>
    <p:sldId id="378" r:id="rId6"/>
    <p:sldId id="379" r:id="rId7"/>
    <p:sldId id="380" r:id="rId8"/>
    <p:sldId id="381" r:id="rId9"/>
    <p:sldId id="382" r:id="rId10"/>
    <p:sldId id="384" r:id="rId11"/>
    <p:sldId id="3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>
        <p:scale>
          <a:sx n="50" d="100"/>
          <a:sy n="50" d="100"/>
        </p:scale>
        <p:origin x="-279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Quelle heure est-il?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 la classe de maths?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 la classe de français?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 la classe d’art?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est-ce </a:t>
            </a:r>
            <a:r>
              <a:rPr lang="fr-FR" dirty="0"/>
              <a:t>que </a:t>
            </a:r>
            <a:r>
              <a:rPr lang="fr-FR" dirty="0" smtClean="0"/>
              <a:t>l’école commence?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est-ce qu’on étudie?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 quelle heure est-ce que vous retrouvez les amis?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De quoi (</a:t>
            </a:r>
            <a:r>
              <a:rPr lang="fr-FR" i="1" dirty="0" err="1" smtClean="0"/>
              <a:t>what</a:t>
            </a:r>
            <a:r>
              <a:rPr lang="fr-FR" dirty="0" smtClean="0"/>
              <a:t>) est-ce que tu as peur?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sommeil?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froid?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faim?</a:t>
            </a:r>
          </a:p>
          <a:p>
            <a:pPr marL="624078" indent="-514350">
              <a:buFont typeface="+mj-lt"/>
              <a:buAutoNum type="arabicParenR"/>
            </a:pP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at much as you can to describe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lycée</a:t>
            </a:r>
            <a:r>
              <a:rPr lang="en-US" dirty="0" smtClean="0"/>
              <a:t> de Brighton</a:t>
            </a:r>
          </a:p>
          <a:p>
            <a:r>
              <a:rPr lang="en-US" dirty="0" smtClean="0"/>
              <a:t>Harry Potter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p. 68 – lecture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p. 70 - </a:t>
            </a:r>
            <a:r>
              <a:rPr lang="en-US" smtClean="0"/>
              <a:t>ecriture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Corrigez</a:t>
            </a:r>
            <a:endParaRPr lang="en-US" dirty="0" smtClean="0"/>
          </a:p>
          <a:p>
            <a:r>
              <a:rPr lang="en-US" dirty="0" err="1" smtClean="0"/>
              <a:t>Faites</a:t>
            </a:r>
            <a:r>
              <a:rPr lang="en-US" dirty="0" smtClean="0"/>
              <a:t> le </a:t>
            </a:r>
            <a:r>
              <a:rPr lang="en-US" dirty="0" smtClean="0"/>
              <a:t>dos</a:t>
            </a:r>
          </a:p>
          <a:p>
            <a:endParaRPr lang="en-US" dirty="0"/>
          </a:p>
          <a:p>
            <a:r>
              <a:rPr lang="en-US" dirty="0" smtClean="0"/>
              <a:t>EXAMEN:  Targets for writing</a:t>
            </a:r>
          </a:p>
          <a:p>
            <a:pPr lvl="1"/>
            <a:r>
              <a:rPr lang="en-US" dirty="0" smtClean="0"/>
              <a:t>I can present myself</a:t>
            </a:r>
          </a:p>
          <a:p>
            <a:pPr lvl="1"/>
            <a:r>
              <a:rPr lang="en-US" dirty="0"/>
              <a:t>I </a:t>
            </a:r>
            <a:r>
              <a:rPr lang="en-US" dirty="0" smtClean="0"/>
              <a:t>can tell about my classes</a:t>
            </a:r>
          </a:p>
          <a:p>
            <a:pPr lvl="1"/>
            <a:r>
              <a:rPr lang="en-US" dirty="0"/>
              <a:t>I </a:t>
            </a:r>
            <a:r>
              <a:rPr lang="en-US" dirty="0" smtClean="0"/>
              <a:t>can tell about what I like and dislike</a:t>
            </a:r>
          </a:p>
          <a:p>
            <a:pPr lvl="1"/>
            <a:r>
              <a:rPr lang="en-US" dirty="0"/>
              <a:t>I </a:t>
            </a:r>
            <a:r>
              <a:rPr lang="en-US" dirty="0" smtClean="0"/>
              <a:t>can write </a:t>
            </a:r>
            <a:r>
              <a:rPr lang="en-US" smtClean="0"/>
              <a:t>a letter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3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222" r="10125" b="52978"/>
          <a:stretch/>
        </p:blipFill>
        <p:spPr bwMode="auto">
          <a:xfrm>
            <a:off x="0" y="0"/>
            <a:ext cx="9032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670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LANGUES</a:t>
            </a:r>
            <a:r>
              <a:rPr lang="en-US" sz="2500" b="1" dirty="0" smtClean="0"/>
              <a:t>		</a:t>
            </a:r>
            <a:r>
              <a:rPr lang="en-US" sz="2500" b="1" u="sng" dirty="0" smtClean="0">
                <a:solidFill>
                  <a:srgbClr val="002060"/>
                </a:solidFill>
              </a:rPr>
              <a:t>SCIENCES</a:t>
            </a:r>
          </a:p>
          <a:p>
            <a:r>
              <a:rPr lang="en-US" sz="2500" b="1" dirty="0" err="1" smtClean="0">
                <a:solidFill>
                  <a:srgbClr val="C00000"/>
                </a:solidFill>
              </a:rPr>
              <a:t>allemand</a:t>
            </a:r>
            <a:r>
              <a:rPr lang="en-US" sz="2500" b="1" dirty="0" smtClean="0"/>
              <a:t>		</a:t>
            </a:r>
            <a:r>
              <a:rPr lang="en-US" sz="2500" b="1" dirty="0" err="1" smtClean="0">
                <a:solidFill>
                  <a:srgbClr val="002060"/>
                </a:solidFill>
              </a:rPr>
              <a:t>chimie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g</a:t>
            </a:r>
            <a:r>
              <a:rPr lang="en-US" sz="2500" b="1" dirty="0" err="1">
                <a:solidFill>
                  <a:srgbClr val="002060"/>
                </a:solidFill>
              </a:rPr>
              <a:t>é</a:t>
            </a:r>
            <a:r>
              <a:rPr lang="en-US" sz="2500" b="1" dirty="0" err="1" smtClean="0">
                <a:solidFill>
                  <a:srgbClr val="002060"/>
                </a:solidFill>
              </a:rPr>
              <a:t>nérale</a:t>
            </a:r>
            <a:endParaRPr lang="en-US" sz="2500" b="1" dirty="0" smtClean="0">
              <a:solidFill>
                <a:srgbClr val="002060"/>
              </a:solidFill>
            </a:endParaRPr>
          </a:p>
          <a:p>
            <a:r>
              <a:rPr lang="en-US" sz="2500" b="1" dirty="0" err="1">
                <a:solidFill>
                  <a:srgbClr val="C00000"/>
                </a:solidFill>
              </a:rPr>
              <a:t>e</a:t>
            </a:r>
            <a:r>
              <a:rPr lang="en-US" sz="2500" b="1" dirty="0" err="1" smtClean="0">
                <a:solidFill>
                  <a:srgbClr val="C00000"/>
                </a:solidFill>
              </a:rPr>
              <a:t>spagnol</a:t>
            </a:r>
            <a:r>
              <a:rPr lang="en-US" sz="2500" b="1" dirty="0" smtClean="0"/>
              <a:t>		</a:t>
            </a:r>
            <a:r>
              <a:rPr lang="en-US" sz="2500" b="1" dirty="0" smtClean="0">
                <a:solidFill>
                  <a:srgbClr val="002060"/>
                </a:solidFill>
              </a:rPr>
              <a:t>initiation à la physique</a:t>
            </a:r>
          </a:p>
          <a:p>
            <a:r>
              <a:rPr lang="en-US" sz="2500" b="1" dirty="0" err="1">
                <a:solidFill>
                  <a:srgbClr val="C00000"/>
                </a:solidFill>
              </a:rPr>
              <a:t>i</a:t>
            </a:r>
            <a:r>
              <a:rPr lang="en-US" sz="2500" b="1" dirty="0" err="1" smtClean="0">
                <a:solidFill>
                  <a:srgbClr val="C00000"/>
                </a:solidFill>
              </a:rPr>
              <a:t>talien</a:t>
            </a:r>
            <a:r>
              <a:rPr lang="en-US" sz="2500" b="1" dirty="0" smtClean="0"/>
              <a:t>			</a:t>
            </a:r>
          </a:p>
          <a:p>
            <a:r>
              <a:rPr lang="en-US" sz="2500" b="1" dirty="0" err="1" smtClean="0">
                <a:solidFill>
                  <a:srgbClr val="C00000"/>
                </a:solidFill>
              </a:rPr>
              <a:t>japonais</a:t>
            </a:r>
            <a:r>
              <a:rPr lang="en-US" sz="2500" b="1" dirty="0" smtClean="0"/>
              <a:t>			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AUTRES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gestion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histoire des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États-Unis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initiation aux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maths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la philosophes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grecs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littérature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moderne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222" r="10125" b="11111"/>
          <a:stretch/>
        </p:blipFill>
        <p:spPr bwMode="auto">
          <a:xfrm>
            <a:off x="0" y="228600"/>
            <a:ext cx="9032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16667" r="36625" b="9778"/>
          <a:stretch/>
        </p:blipFill>
        <p:spPr bwMode="auto">
          <a:xfrm>
            <a:off x="628650" y="-19051"/>
            <a:ext cx="8515350" cy="68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0" t="21111" r="1500" b="12889"/>
          <a:stretch/>
        </p:blipFill>
        <p:spPr bwMode="auto">
          <a:xfrm>
            <a:off x="0" y="0"/>
            <a:ext cx="69723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18445" r="53875" b="58444"/>
          <a:stretch/>
        </p:blipFill>
        <p:spPr bwMode="auto">
          <a:xfrm>
            <a:off x="3581400" y="4876800"/>
            <a:ext cx="5581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0500" y="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Ecouter</a:t>
            </a:r>
            <a:r>
              <a:rPr lang="en-US" dirty="0"/>
              <a:t>:  p.65</a:t>
            </a:r>
          </a:p>
        </p:txBody>
      </p:sp>
    </p:spTree>
    <p:extLst>
      <p:ext uri="{BB962C8B-B14F-4D97-AF65-F5344CB8AC3E}">
        <p14:creationId xmlns:p14="http://schemas.microsoft.com/office/powerpoint/2010/main" val="20695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112" r="52750" b="11333"/>
          <a:stretch/>
        </p:blipFill>
        <p:spPr bwMode="auto">
          <a:xfrm>
            <a:off x="1371600" y="-1"/>
            <a:ext cx="6477000" cy="68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17111" r="13625" b="9111"/>
          <a:stretch/>
        </p:blipFill>
        <p:spPr bwMode="auto">
          <a:xfrm>
            <a:off x="1752600" y="-38100"/>
            <a:ext cx="5943600" cy="69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62000" r="16625" b="26222"/>
          <a:stretch/>
        </p:blipFill>
        <p:spPr bwMode="auto">
          <a:xfrm>
            <a:off x="30191" y="1676400"/>
            <a:ext cx="8902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5053</TotalTime>
  <Words>151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PILE/FACE </vt:lpstr>
      <vt:lpstr>DEVOIRS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Descriptions!</vt:lpstr>
      <vt:lpstr>p. 68 – lecture  p. 70 - ecriture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99</cp:revision>
  <dcterms:created xsi:type="dcterms:W3CDTF">2013-09-12T19:06:02Z</dcterms:created>
  <dcterms:modified xsi:type="dcterms:W3CDTF">2013-10-11T13:48:20Z</dcterms:modified>
</cp:coreProperties>
</file>