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375" r:id="rId2"/>
    <p:sldId id="450" r:id="rId3"/>
    <p:sldId id="453" r:id="rId4"/>
    <p:sldId id="454" r:id="rId5"/>
    <p:sldId id="455" r:id="rId6"/>
    <p:sldId id="456" r:id="rId7"/>
    <p:sldId id="457" r:id="rId8"/>
    <p:sldId id="458" r:id="rId9"/>
    <p:sldId id="451" r:id="rId10"/>
    <p:sldId id="449" r:id="rId11"/>
    <p:sldId id="452" r:id="rId12"/>
    <p:sldId id="436" r:id="rId13"/>
    <p:sldId id="427" r:id="rId14"/>
    <p:sldId id="43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70" autoAdjust="0"/>
    <p:restoredTop sz="94660"/>
  </p:normalViewPr>
  <p:slideViewPr>
    <p:cSldViewPr>
      <p:cViewPr>
        <p:scale>
          <a:sx n="73" d="100"/>
          <a:sy n="73" d="100"/>
        </p:scale>
        <p:origin x="-210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Pile/Face:  présent et futur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534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que tu as fait hier?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que tu as fait dans la classe de maths?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êtes-vous allé hier?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</a:t>
            </a:r>
            <a:r>
              <a:rPr lang="fr-FR" sz="2400" dirty="0"/>
              <a:t>êtes-vous allé </a:t>
            </a:r>
            <a:r>
              <a:rPr lang="fr-FR" sz="2400" dirty="0" smtClean="0"/>
              <a:t>le weekend passé?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/>
              <a:t>Où êtes-vous allé </a:t>
            </a:r>
            <a:r>
              <a:rPr lang="fr-FR" sz="2400" dirty="0" smtClean="0"/>
              <a:t>l’ét</a:t>
            </a:r>
            <a:r>
              <a:rPr lang="fr-FR" sz="2400" dirty="0"/>
              <a:t>é</a:t>
            </a:r>
            <a:r>
              <a:rPr lang="fr-FR" sz="2400" dirty="0" smtClean="0"/>
              <a:t> passé?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avez-vous mangé le weekend passé?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es-tu né?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Quand est-ce que </a:t>
            </a:r>
            <a:r>
              <a:rPr lang="fr-FR" sz="2400" dirty="0"/>
              <a:t>vous </a:t>
            </a:r>
            <a:r>
              <a:rPr lang="fr-FR" sz="2400" dirty="0" smtClean="0"/>
              <a:t>êtes sortis avec vos amis?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Quand est-ce que vous </a:t>
            </a:r>
            <a:r>
              <a:rPr lang="fr-FR" sz="2400" dirty="0"/>
              <a:t>avez </a:t>
            </a:r>
            <a:r>
              <a:rPr lang="fr-FR" sz="2400" dirty="0" smtClean="0"/>
              <a:t>voyagé à l’étranger?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Avec qui est-ce que vous </a:t>
            </a:r>
            <a:r>
              <a:rPr lang="fr-FR" sz="2400" dirty="0"/>
              <a:t>avez fait un </a:t>
            </a:r>
            <a:r>
              <a:rPr lang="fr-FR" sz="2400" dirty="0" smtClean="0"/>
              <a:t>séjour?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Avec qui est-ce que </a:t>
            </a:r>
            <a:r>
              <a:rPr lang="fr-FR" sz="2400" dirty="0"/>
              <a:t>vous </a:t>
            </a:r>
            <a:r>
              <a:rPr lang="fr-FR" sz="2400" dirty="0" smtClean="0"/>
              <a:t>êtes allé au café?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Avec qui est-ce que </a:t>
            </a:r>
            <a:r>
              <a:rPr lang="fr-FR" sz="2400" dirty="0"/>
              <a:t>vous </a:t>
            </a:r>
            <a:r>
              <a:rPr lang="fr-FR" sz="2400" dirty="0" smtClean="0"/>
              <a:t>êtes sorti le weekend passé?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smtClean="0"/>
              <a:t>?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l="20994" t="14615" r="16987" b="10513"/>
          <a:stretch>
            <a:fillRect/>
          </a:stretch>
        </p:blipFill>
        <p:spPr bwMode="auto">
          <a:xfrm>
            <a:off x="0" y="0"/>
            <a:ext cx="9144000" cy="689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31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dessinez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4846320"/>
          </a:xfrm>
        </p:spPr>
        <p:txBody>
          <a:bodyPr/>
          <a:lstStyle/>
          <a:p>
            <a:r>
              <a:rPr lang="fr-FR" dirty="0" smtClean="0"/>
              <a:t>Dessinez une expérience </a:t>
            </a:r>
            <a:r>
              <a:rPr lang="fr-FR" dirty="0"/>
              <a:t>du </a:t>
            </a:r>
            <a:r>
              <a:rPr lang="fr-FR" dirty="0" smtClean="0"/>
              <a:t>passé</a:t>
            </a:r>
            <a:r>
              <a:rPr lang="fr-FR" dirty="0"/>
              <a:t>.  </a:t>
            </a:r>
            <a:r>
              <a:rPr lang="fr-FR" dirty="0" smtClean="0"/>
              <a:t>Exagérez comme Geoffroy!</a:t>
            </a:r>
          </a:p>
          <a:p>
            <a:endParaRPr lang="fr-FR" dirty="0"/>
          </a:p>
          <a:p>
            <a:r>
              <a:rPr lang="fr-FR" dirty="0" smtClean="0"/>
              <a:t>Ecrivez une description de votre dessin (10 phrases)</a:t>
            </a:r>
          </a:p>
          <a:p>
            <a:endParaRPr lang="fr-FR" dirty="0"/>
          </a:p>
          <a:p>
            <a:r>
              <a:rPr lang="fr-FR" dirty="0" smtClean="0"/>
              <a:t>Expliquez votre dessin:  « J’ai… »</a:t>
            </a:r>
          </a:p>
          <a:p>
            <a:r>
              <a:rPr lang="fr-FR" dirty="0" smtClean="0"/>
              <a:t>Expliquez le dessin de votre partenaire:  « Il a… »</a:t>
            </a:r>
          </a:p>
          <a:p>
            <a:r>
              <a:rPr lang="fr-FR" dirty="0" smtClean="0"/>
              <a:t>Expliquez le dessin à son artiste:  « Tu as… »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1870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SONDAGE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Ecrivez 10 questions au sujet d’une vacances.</a:t>
            </a:r>
          </a:p>
          <a:p>
            <a:endParaRPr lang="fr-FR" dirty="0"/>
          </a:p>
          <a:p>
            <a:r>
              <a:rPr lang="fr-FR" dirty="0" smtClean="0"/>
              <a:t>Ex)  Où est-ce que tu as voyagé?</a:t>
            </a:r>
          </a:p>
          <a:p>
            <a:pPr marL="0" indent="0">
              <a:buNone/>
            </a:pPr>
            <a:r>
              <a:rPr lang="fr-FR" dirty="0" smtClean="0"/>
              <a:t>          Est-ce que tu as utilis</a:t>
            </a:r>
            <a:r>
              <a:rPr lang="fr-FR" dirty="0"/>
              <a:t>é</a:t>
            </a:r>
            <a:r>
              <a:rPr lang="fr-FR" dirty="0" smtClean="0"/>
              <a:t> un plan?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Pour des questions:</a:t>
            </a:r>
          </a:p>
          <a:p>
            <a:pPr marL="0" indent="0">
              <a:buNone/>
            </a:pPr>
            <a:r>
              <a:rPr lang="fr-FR" dirty="0" smtClean="0"/>
              <a:t>	où     quand     pourquoi     avec qui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Interrogation </a:t>
            </a:r>
            <a:r>
              <a:rPr lang="en-US" dirty="0" err="1" smtClean="0"/>
              <a:t>mardi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Bande dessiné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1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Corrigez</a:t>
            </a:r>
            <a:r>
              <a:rPr lang="en-US" dirty="0" smtClean="0"/>
              <a:t> les devoirs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EXAMEN:  Writing targets: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 can Use the </a:t>
            </a:r>
            <a:r>
              <a:rPr lang="en-US" dirty="0" err="1" smtClean="0">
                <a:solidFill>
                  <a:schemeClr val="tx1"/>
                </a:solidFill>
              </a:rPr>
              <a:t>passe</a:t>
            </a:r>
            <a:r>
              <a:rPr lang="en-US" dirty="0" smtClean="0">
                <a:solidFill>
                  <a:schemeClr val="tx1"/>
                </a:solidFill>
              </a:rPr>
              <a:t> compose with </a:t>
            </a:r>
            <a:r>
              <a:rPr lang="en-US" dirty="0" err="1" smtClean="0">
                <a:solidFill>
                  <a:schemeClr val="tx1"/>
                </a:solidFill>
              </a:rPr>
              <a:t>avoir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etre</a:t>
            </a:r>
            <a:r>
              <a:rPr lang="en-US" dirty="0" smtClean="0">
                <a:solidFill>
                  <a:schemeClr val="tx1"/>
                </a:solidFill>
              </a:rPr>
              <a:t> to talk about my activities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 can talk about tourist destinations and </a:t>
            </a:r>
            <a:r>
              <a:rPr lang="en-US" dirty="0" err="1" smtClean="0">
                <a:solidFill>
                  <a:schemeClr val="tx1"/>
                </a:solidFill>
              </a:rPr>
              <a:t>poular</a:t>
            </a:r>
            <a:r>
              <a:rPr lang="en-US" dirty="0" smtClean="0">
                <a:solidFill>
                  <a:schemeClr val="tx1"/>
                </a:solidFill>
              </a:rPr>
              <a:t> sites in a city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24519" t="22051" r="50257" b="55470"/>
          <a:stretch/>
        </p:blipFill>
        <p:spPr bwMode="auto">
          <a:xfrm>
            <a:off x="46155" y="0"/>
            <a:ext cx="909784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17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24519" t="45301" r="50706" b="32606"/>
          <a:stretch/>
        </p:blipFill>
        <p:spPr bwMode="auto">
          <a:xfrm>
            <a:off x="56606" y="0"/>
            <a:ext cx="9117874" cy="473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37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24519" t="68678" r="51080" b="10513"/>
          <a:stretch/>
        </p:blipFill>
        <p:spPr bwMode="auto">
          <a:xfrm>
            <a:off x="0" y="37011"/>
            <a:ext cx="90471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28600" y="4724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aller</a:t>
            </a:r>
            <a:r>
              <a:rPr lang="en-US" dirty="0" smtClean="0"/>
              <a:t> à la </a:t>
            </a:r>
            <a:r>
              <a:rPr lang="en-US" dirty="0" err="1" smtClean="0"/>
              <a:t>pêche</a:t>
            </a:r>
            <a:r>
              <a:rPr lang="en-US" dirty="0" smtClean="0"/>
              <a:t> = to go fishing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51240" t="22051" r="23237" b="55599"/>
          <a:stretch/>
        </p:blipFill>
        <p:spPr bwMode="auto">
          <a:xfrm>
            <a:off x="-21771" y="23949"/>
            <a:ext cx="9144000" cy="466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4724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attraper</a:t>
            </a:r>
            <a:r>
              <a:rPr lang="en-US" dirty="0" smtClean="0"/>
              <a:t> = to catch</a:t>
            </a:r>
          </a:p>
          <a:p>
            <a:r>
              <a:rPr lang="en-US" dirty="0" err="1" smtClean="0"/>
              <a:t>attaquer</a:t>
            </a:r>
            <a:r>
              <a:rPr lang="en-US" dirty="0" smtClean="0"/>
              <a:t> = to attack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51389" t="44658" r="24360" b="34276"/>
          <a:stretch/>
        </p:blipFill>
        <p:spPr bwMode="auto">
          <a:xfrm>
            <a:off x="-23949" y="-28303"/>
            <a:ext cx="9167949" cy="464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4724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perdre</a:t>
            </a:r>
            <a:r>
              <a:rPr lang="en-US" dirty="0" smtClean="0"/>
              <a:t> = to lose</a:t>
            </a:r>
          </a:p>
          <a:p>
            <a:r>
              <a:rPr lang="en-US" dirty="0" err="1" smtClean="0"/>
              <a:t>chercher</a:t>
            </a:r>
            <a:r>
              <a:rPr lang="en-US" dirty="0" smtClean="0"/>
              <a:t> = to look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/>
          <a:srcRect l="51464" t="66238" r="24285" b="13466"/>
          <a:stretch/>
        </p:blipFill>
        <p:spPr bwMode="auto">
          <a:xfrm>
            <a:off x="0" y="0"/>
            <a:ext cx="9228164" cy="450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724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trouver</a:t>
            </a:r>
            <a:r>
              <a:rPr lang="en-US" dirty="0" smtClean="0"/>
              <a:t> = to find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min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4846320"/>
          </a:xfrm>
        </p:spPr>
        <p:txBody>
          <a:bodyPr/>
          <a:lstStyle/>
          <a:p>
            <a:r>
              <a:rPr lang="fr-FR" b="1" dirty="0" smtClean="0"/>
              <a:t>Objective:  </a:t>
            </a:r>
            <a:r>
              <a:rPr lang="fr-FR" b="1" dirty="0" err="1" smtClean="0"/>
              <a:t>Write</a:t>
            </a:r>
            <a:r>
              <a:rPr lang="fr-FR" b="1" dirty="0" smtClean="0"/>
              <a:t> the best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endParaRPr lang="fr-FR" b="1" dirty="0" smtClean="0"/>
          </a:p>
          <a:p>
            <a:endParaRPr lang="fr-FR" dirty="0"/>
          </a:p>
          <a:p>
            <a:r>
              <a:rPr lang="fr-FR" dirty="0" smtClean="0"/>
              <a:t>3 minutes:  PLAN!  It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help</a:t>
            </a:r>
          </a:p>
          <a:p>
            <a:endParaRPr lang="fr-FR" dirty="0"/>
          </a:p>
          <a:p>
            <a:r>
              <a:rPr lang="fr-FR" dirty="0" smtClean="0"/>
              <a:t>15 minutes to </a:t>
            </a:r>
            <a:r>
              <a:rPr lang="fr-FR" dirty="0" err="1" smtClean="0"/>
              <a:t>write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2 minutes:  REREAD IT!  It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help</a:t>
            </a:r>
          </a:p>
          <a:p>
            <a:endParaRPr lang="fr-FR" dirty="0"/>
          </a:p>
          <a:p>
            <a:r>
              <a:rPr lang="fr-FR" dirty="0" err="1" smtClean="0"/>
              <a:t>Later</a:t>
            </a:r>
            <a:r>
              <a:rPr lang="fr-FR" dirty="0" smtClean="0"/>
              <a:t>: 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enter </a:t>
            </a:r>
            <a:r>
              <a:rPr lang="fr-FR" dirty="0" err="1" smtClean="0"/>
              <a:t>it</a:t>
            </a:r>
            <a:r>
              <a:rPr lang="fr-FR" dirty="0" smtClean="0"/>
              <a:t> in CANVAS for </a:t>
            </a:r>
            <a:r>
              <a:rPr lang="fr-FR" dirty="0" err="1" smtClean="0"/>
              <a:t>grading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1024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12325</TotalTime>
  <Words>273</Words>
  <Application>Microsoft Office PowerPoint</Application>
  <PresentationFormat>On-screen Show (4:3)</PresentationFormat>
  <Paragraphs>57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Pile/Face:  présent et futur</vt:lpstr>
      <vt:lpstr>Corrigez les devoirs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15 min write</vt:lpstr>
      <vt:lpstr>PowerPoint Presentation</vt:lpstr>
      <vt:lpstr>PowerPoint Presentation</vt:lpstr>
      <vt:lpstr>dessinez</vt:lpstr>
      <vt:lpstr>SONDAGE</vt:lpstr>
      <vt:lpstr>Interrogation mardi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Call, Brittany</cp:lastModifiedBy>
  <cp:revision>307</cp:revision>
  <cp:lastPrinted>2013-09-24T19:57:37Z</cp:lastPrinted>
  <dcterms:created xsi:type="dcterms:W3CDTF">2013-08-16T19:56:35Z</dcterms:created>
  <dcterms:modified xsi:type="dcterms:W3CDTF">2013-10-11T13:49:40Z</dcterms:modified>
</cp:coreProperties>
</file>