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302" r:id="rId2"/>
    <p:sldId id="279" r:id="rId3"/>
    <p:sldId id="333" r:id="rId4"/>
    <p:sldId id="334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62" r:id="rId25"/>
    <p:sldId id="363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20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40" d="100"/>
          <a:sy n="40" d="100"/>
        </p:scale>
        <p:origin x="-194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7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97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7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074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100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478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04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215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474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0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51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584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30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556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55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they like the least to the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important errand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29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23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4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12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7FFEB-7ECB-4F29-8076-B519D3316E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67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D6C10F-E884-4E4C-8EFA-7AF61A16A504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360cities.net/image/sunday-market-in-saint-maur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360cities.net/image/mona-lisa-leonardo-da-vinci-louvre-museum-paris" TargetMode="External"/><Relationship Id="rId5" Type="http://schemas.openxmlformats.org/officeDocument/2006/relationships/hyperlink" Target="http://www.360cities.net/image/dsc7142-panorama" TargetMode="External"/><Relationship Id="rId4" Type="http://schemas.openxmlformats.org/officeDocument/2006/relationships/hyperlink" Target="http://www.360cities.net/image/paris-louv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360cities.net/image/jardins-du-luxembourg-pari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360cities.net/image/notre-dame-paris-france-aerial-shoot-360-vr" TargetMode="External"/><Relationship Id="rId5" Type="http://schemas.openxmlformats.org/officeDocument/2006/relationships/hyperlink" Target="http://www.360cities.net/image/sainte-chapelle-upper-chapel-paris" TargetMode="External"/><Relationship Id="rId4" Type="http://schemas.openxmlformats.org/officeDocument/2006/relationships/hyperlink" Target="http://www.360cities.net/image/sainte-chapelle-lower-chapel-pari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25.wm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2.wmf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3.wmf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imgurl=http://www.stellarpath.net/wp-content/uploads/2011/01/trelawney.jpg&amp;imgrefurl=http://www.stellarpath.net/tag/360s/&amp;h=324&amp;w=308&amp;sz=25&amp;tbnid=-U2I7AncWMkhtM:&amp;tbnh=230&amp;tbnw=219&amp;prev=/images?q=professor+trelawney&amp;zoom=1&amp;q=professor+trelawney&amp;hl=en&amp;usg=__P6eSpFq44IBPjQrn1kOPtIedy2o=&amp;sa=X&amp;ei=EMhUTe3VF4X4sAOS8PjxBQ&amp;ved=0CBYQ9QEwAA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jpeg"/><Relationship Id="rId14" Type="http://schemas.openxmlformats.org/officeDocument/2006/relationships/image" Target="../media/image1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jpeg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715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Avec qui est-ce que </a:t>
            </a:r>
            <a:r>
              <a:rPr lang="fr-FR" sz="2400" dirty="0" smtClean="0"/>
              <a:t>tu fais du </a:t>
            </a:r>
            <a:r>
              <a:rPr lang="fr-FR" sz="2400" dirty="0" smtClean="0"/>
              <a:t>vélo ?</a:t>
            </a: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Avec qui est-ce que </a:t>
            </a:r>
            <a:r>
              <a:rPr lang="fr-FR" sz="2400" dirty="0" smtClean="0"/>
              <a:t>tu fais des </a:t>
            </a:r>
            <a:r>
              <a:rPr lang="fr-FR" sz="2400" dirty="0" smtClean="0"/>
              <a:t>promenades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tu vas au parc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tu vas au marché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tu vas à l’église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Pourquoi est-ce que vous allez au musée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Pourquoi est-ce que vous allez au café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Pourquoi est-ce que vous allez en ville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Pourquoi est-ce que vous allez à l’hôpital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ton père va à la banque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tes amis vont en boite de nuit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Quand est-ce que tes amis vont au magasin ?</a:t>
            </a:r>
            <a:endParaRPr lang="en-US" sz="2400" dirty="0" smtClean="0"/>
          </a:p>
          <a:p>
            <a:pPr marL="457200" lvl="0" indent="-457200">
              <a:buFont typeface="+mj-lt"/>
              <a:buAutoNum type="arabicParenR"/>
            </a:pPr>
            <a:r>
              <a:rPr lang="fr-FR" sz="2400" dirty="0" smtClean="0"/>
              <a:t>Pourquoi est-ce que nous allons à l’école ?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AutoNum type="arabicPeriod"/>
            </a:pPr>
            <a:endParaRPr lang="fr-FR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dirty="0" smtClean="0"/>
              <a:t>Pile/Face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249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230986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1219200" y="1309688"/>
            <a:ext cx="5781676" cy="554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Marche </a:t>
            </a:r>
            <a:r>
              <a:rPr lang="en-US" dirty="0"/>
              <a:t>des fruits:  </a:t>
            </a:r>
            <a:r>
              <a:rPr lang="en-US" dirty="0">
                <a:hlinkClick r:id="rId4" action="ppaction://hlinkpres?slideindex=6&amp;slidetitle=90.0"/>
              </a:rPr>
              <a:t>http://</a:t>
            </a:r>
            <a:r>
              <a:rPr lang="en-US" dirty="0" smtClean="0">
                <a:hlinkClick r:id="rId4" action="ppaction://hlinkpres?slideindex=6&amp;slidetitle=90.0"/>
              </a:rPr>
              <a:t>www.360cities.net/image/sunday-market-in-saint-maurice#360.09,5.55,90.0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Juliette et Jean</a:t>
            </a:r>
            <a:endParaRPr lang="en-US" sz="7000" dirty="0"/>
          </a:p>
        </p:txBody>
      </p:sp>
    </p:spTree>
    <p:extLst>
      <p:ext uri="{BB962C8B-B14F-4D97-AF65-F5344CB8AC3E}">
        <p14:creationId xmlns="" xmlns:p14="http://schemas.microsoft.com/office/powerpoint/2010/main" val="11724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090413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2035278" y="914400"/>
            <a:ext cx="5029198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/>
              <a:t>Louvre:  </a:t>
            </a:r>
            <a:r>
              <a:rPr lang="en-US" dirty="0">
                <a:hlinkClick r:id="rId4"/>
              </a:rPr>
              <a:t>http://www.360cities.net/image/paris-louvre#-44.25,-</a:t>
            </a:r>
            <a:r>
              <a:rPr lang="en-US" dirty="0" smtClean="0">
                <a:hlinkClick r:id="rId4"/>
              </a:rPr>
              <a:t>1.74,70.0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>
                <a:hlinkClick r:id="rId5" action="ppaction://hlinkpres?slideindex=1&amp;slidetitle=70.0"/>
              </a:rPr>
              <a:t>http://</a:t>
            </a:r>
            <a:r>
              <a:rPr lang="en-US" dirty="0" smtClean="0">
                <a:hlinkClick r:id="rId5" action="ppaction://hlinkpres?slideindex=1&amp;slidetitle=70.0"/>
              </a:rPr>
              <a:t>www.360cities.net/image/dsc7142-panorama#89.20,0.00,70.0</a:t>
            </a:r>
            <a:r>
              <a:rPr lang="en-US" dirty="0" smtClean="0"/>
              <a:t> </a:t>
            </a:r>
          </a:p>
          <a:p>
            <a:r>
              <a:rPr lang="en-US" dirty="0"/>
              <a:t>Mona Lisa: 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www.360cities.net/image/mona-lisa-leonardo-da-vinci-louvre-museum-paris#525.84,5.39,70.0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/>
              <a:t>Tu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29243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412038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26"/>
          <a:stretch/>
        </p:blipFill>
        <p:spPr bwMode="auto">
          <a:xfrm>
            <a:off x="1828801" y="943897"/>
            <a:ext cx="5486398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jardin</a:t>
            </a:r>
            <a:r>
              <a:rPr lang="en-US" dirty="0"/>
              <a:t> du </a:t>
            </a:r>
            <a:r>
              <a:rPr lang="en-US" dirty="0" err="1" smtClean="0"/>
              <a:t>luxembourg</a:t>
            </a:r>
            <a:r>
              <a:rPr lang="en-US" dirty="0"/>
              <a:t>:  </a:t>
            </a:r>
            <a:r>
              <a:rPr lang="en-US" dirty="0">
                <a:hlinkClick r:id="rId4" action="ppaction://hlinkpres?slideindex=3&amp;slidetitle=70.0"/>
              </a:rPr>
              <a:t>http://</a:t>
            </a:r>
            <a:r>
              <a:rPr lang="en-US" dirty="0" smtClean="0">
                <a:hlinkClick r:id="rId4" action="ppaction://hlinkpres?slideindex=3&amp;slidetitle=70.0"/>
              </a:rPr>
              <a:t>www.360cities.net/image/jardins-du-luxembourg-paris#557.18,2.69,70.0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Je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18452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411962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19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/>
              <a:t>Tu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3580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057699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err="1" smtClean="0"/>
              <a:t>Vous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23388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036739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343399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sainte</a:t>
            </a:r>
            <a:r>
              <a:rPr lang="en-US" dirty="0" smtClean="0"/>
              <a:t> </a:t>
            </a:r>
            <a:r>
              <a:rPr lang="en-US" dirty="0" err="1" smtClean="0"/>
              <a:t>chapelle</a:t>
            </a:r>
            <a:r>
              <a:rPr lang="en-US" dirty="0" smtClean="0"/>
              <a:t>:</a:t>
            </a:r>
          </a:p>
          <a:p>
            <a:r>
              <a:rPr lang="en-US" dirty="0"/>
              <a:t>	lower chapel: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www.360cities.net/image/sainte-chapelle-lower-chapel-paris#279.00,0.00,70.0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upper chapel: </a:t>
            </a:r>
            <a:r>
              <a:rPr lang="en-US" dirty="0">
                <a:hlinkClick r:id="rId5"/>
              </a:rPr>
              <a:t>http://www.360cities.net/image/sainte-chapelle-upper-chapel-paris#197.72,-</a:t>
            </a:r>
            <a:r>
              <a:rPr lang="en-US" dirty="0" smtClean="0">
                <a:hlinkClick r:id="rId5"/>
              </a:rPr>
              <a:t>65.16,70.0</a:t>
            </a:r>
            <a:r>
              <a:rPr lang="en-US" dirty="0" smtClean="0"/>
              <a:t> </a:t>
            </a:r>
          </a:p>
          <a:p>
            <a:r>
              <a:rPr lang="en-US" dirty="0"/>
              <a:t>Notre Dame de Paris: 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www.360cities.net/image/notre-dame-paris-france-aerial-shoot-360-vr#340.94,16.43,70.0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8580" y="-24063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Paul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34361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0440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Excellent!  </a:t>
            </a:r>
            <a:r>
              <a:rPr lang="en-US" sz="3000" dirty="0" err="1" smtClean="0"/>
              <a:t>Vous</a:t>
            </a:r>
            <a:r>
              <a:rPr lang="en-US" sz="3000" dirty="0" smtClean="0"/>
              <a:t> </a:t>
            </a:r>
            <a:r>
              <a:rPr lang="en-US" sz="3000" dirty="0" err="1" smtClean="0"/>
              <a:t>parlez</a:t>
            </a:r>
            <a:r>
              <a:rPr lang="en-US" sz="3000" dirty="0" smtClean="0"/>
              <a:t> </a:t>
            </a:r>
            <a:r>
              <a:rPr lang="en-US" sz="3000" dirty="0" err="1" smtClean="0"/>
              <a:t>fra</a:t>
            </a:r>
            <a:r>
              <a:rPr lang="en-US" sz="3000" dirty="0" err="1"/>
              <a:t>nça</a:t>
            </a:r>
            <a:r>
              <a:rPr lang="en-US" sz="3000" dirty="0" err="1" smtClean="0"/>
              <a:t>is</a:t>
            </a:r>
            <a:r>
              <a:rPr lang="en-US" sz="3000" dirty="0" smtClean="0"/>
              <a:t>!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1015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Partenaire</a:t>
            </a:r>
            <a:r>
              <a:rPr lang="en-US" dirty="0" smtClean="0"/>
              <a:t> / </a:t>
            </a:r>
            <a:r>
              <a:rPr lang="en-US" dirty="0" err="1" smtClean="0"/>
              <a:t>Dessiner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152400"/>
            <a:ext cx="946215" cy="1143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rittany.call\AppData\Local\Microsoft\Windows\Temporary Internet Files\Content.IE5\38A2KYJL\MP90042278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17" t="9463" r="10646" b="12258"/>
          <a:stretch/>
        </p:blipFill>
        <p:spPr bwMode="auto">
          <a:xfrm>
            <a:off x="0" y="0"/>
            <a:ext cx="2743200" cy="4249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rittany.call\AppData\Local\Microsoft\Windows\Temporary Internet Files\Content.IE5\390B587U\MC9003631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548493"/>
            <a:ext cx="2416150" cy="4330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B40CY4MI\MC900411962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2" y="4284639"/>
            <a:ext cx="2220268" cy="259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B40CY4MI\MC900057699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81" y="2197398"/>
            <a:ext cx="3152273" cy="338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3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24"/>
            <a:ext cx="3048000" cy="304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4381436" y="34413"/>
            <a:ext cx="3303639" cy="3824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4953000" y="4419600"/>
            <a:ext cx="3425169" cy="241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80166"/>
            <a:ext cx="2786743" cy="2737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33800" y="4234346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93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SWBAT: discuss what they are going to do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56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brittany.call\AppData\Local\Microsoft\Windows\Temporary Internet Files\Content.IE5\4JGH2J5D\MC900048854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01742"/>
            <a:ext cx="2589028" cy="21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4JGH2J5D\MC900090413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6623458" y="3886200"/>
            <a:ext cx="2512519" cy="296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" y="3665192"/>
            <a:ext cx="3603193" cy="3391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5" y="547317"/>
            <a:ext cx="2941625" cy="3003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315200" y="152400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039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3077308" cy="307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rittany.call\AppData\Local\Microsoft\Windows\Temporary Internet Files\Content.IE5\HS3R22FX\MC900089672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1454587" y="2895600"/>
            <a:ext cx="2896594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C:\Users\brittany.call\AppData\Local\Microsoft\Windows\Temporary Internet Files\Content.IE5\4JGH2J5D\MC900438706[1]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0"/>
            <a:ext cx="19811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B40CY4MI\MC900036739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435227" cy="2642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0" y="1359568"/>
            <a:ext cx="946215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5991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"/>
            <a:ext cx="8534400" cy="758952"/>
          </a:xfrm>
        </p:spPr>
        <p:txBody>
          <a:bodyPr/>
          <a:lstStyle/>
          <a:p>
            <a:r>
              <a:rPr lang="en-US" dirty="0" smtClean="0"/>
              <a:t>FUTUR PROCHE</a:t>
            </a:r>
            <a:endParaRPr lang="en-US" dirty="0"/>
          </a:p>
        </p:txBody>
      </p:sp>
      <p:pic>
        <p:nvPicPr>
          <p:cNvPr id="8194" name="Picture 2" descr="http://thenosebleeds.com/wp-content/uploads/2013/06/The-Sandlot.jpg"/>
          <p:cNvPicPr>
            <a:picLocks noChangeAspect="1" noChangeArrowheads="1"/>
          </p:cNvPicPr>
          <p:nvPr/>
        </p:nvPicPr>
        <p:blipFill>
          <a:blip r:embed="rId2" cstate="print"/>
          <a:srcRect l="5231" r="4988"/>
          <a:stretch>
            <a:fillRect/>
          </a:stretch>
        </p:blipFill>
        <p:spPr bwMode="auto">
          <a:xfrm>
            <a:off x="0" y="54898"/>
            <a:ext cx="9144000" cy="6803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9000" y="4800600"/>
            <a:ext cx="19050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Bertram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14478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Benny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14478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Yeah-Yeah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029200"/>
            <a:ext cx="19812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Tommy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170402"/>
            <a:ext cx="16002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Timmy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3505200"/>
            <a:ext cx="15240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Scotty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191000"/>
            <a:ext cx="17526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Squints</a:t>
            </a:r>
            <a:endParaRPr lang="en-US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3429000"/>
            <a:ext cx="12192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Ham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114800"/>
            <a:ext cx="19812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/>
              <a:t>DeNunez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2400"/>
            <a:ext cx="7848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Benny joue bien au baseball.  Il va être joueur de baseball.  Il ne va pas travailler à la banque.</a:t>
            </a:r>
            <a:endParaRPr lang="fr-FR" dirty="0"/>
          </a:p>
        </p:txBody>
      </p:sp>
      <p:pic>
        <p:nvPicPr>
          <p:cNvPr id="4" name="Picture 2" descr="http://thenosebleeds.com/wp-content/uploads/2013/06/The-Sandlot.jpg"/>
          <p:cNvPicPr>
            <a:picLocks noChangeAspect="1" noChangeArrowheads="1"/>
          </p:cNvPicPr>
          <p:nvPr/>
        </p:nvPicPr>
        <p:blipFill>
          <a:blip r:embed="rId2" cstate="print"/>
          <a:srcRect l="7476" t="14874" r="82050" b="11201"/>
          <a:stretch>
            <a:fillRect/>
          </a:stretch>
        </p:blipFill>
        <p:spPr bwMode="auto">
          <a:xfrm>
            <a:off x="0" y="0"/>
            <a:ext cx="1066800" cy="5029200"/>
          </a:xfrm>
          <a:prstGeom prst="rect">
            <a:avLst/>
          </a:prstGeom>
          <a:noFill/>
        </p:spPr>
      </p:pic>
      <p:pic>
        <p:nvPicPr>
          <p:cNvPr id="5" name="Picture 2" descr="http://thenosebleeds.com/wp-content/uploads/2013/06/The-Sandlot.jpg"/>
          <p:cNvPicPr>
            <a:picLocks noChangeAspect="1" noChangeArrowheads="1"/>
          </p:cNvPicPr>
          <p:nvPr/>
        </p:nvPicPr>
        <p:blipFill>
          <a:blip r:embed="rId2" cstate="print"/>
          <a:srcRect l="40395" t="25762" r="50627" b="12634"/>
          <a:stretch>
            <a:fillRect/>
          </a:stretch>
        </p:blipFill>
        <p:spPr bwMode="auto">
          <a:xfrm>
            <a:off x="1447800" y="1371600"/>
            <a:ext cx="914400" cy="4191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1447800"/>
            <a:ext cx="6858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700" b="0" i="0" u="none" strike="noStrike" kern="1200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Scotty</a:t>
            </a:r>
            <a:r>
              <a:rPr kumimoji="0" lang="fr-FR" sz="27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aime étudier.  Il va être</a:t>
            </a:r>
            <a:r>
              <a:rPr kumimoji="0" lang="fr-FR" sz="27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journaliste.  Il ne va pas être joueur de baseball.</a:t>
            </a:r>
            <a:endParaRPr kumimoji="0" lang="fr-FR" sz="27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thenosebleeds.com/wp-content/uploads/2013/06/The-Sandlot.jpg"/>
          <p:cNvPicPr>
            <a:picLocks noChangeAspect="1" noChangeArrowheads="1"/>
          </p:cNvPicPr>
          <p:nvPr/>
        </p:nvPicPr>
        <p:blipFill>
          <a:blip r:embed="rId2" cstate="print"/>
          <a:srcRect l="47877" t="23835" r="28930" b="8961"/>
          <a:stretch>
            <a:fillRect/>
          </a:stretch>
        </p:blipFill>
        <p:spPr bwMode="auto">
          <a:xfrm>
            <a:off x="6781800" y="2286000"/>
            <a:ext cx="2362200" cy="45720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62200" y="2971800"/>
            <a:ext cx="44196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7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Squints</a:t>
            </a:r>
            <a:r>
              <a:rPr kumimoji="0" lang="fr-FR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Ham sont amusants.</a:t>
            </a:r>
            <a:r>
              <a:rPr kumimoji="0" lang="fr-FR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Ils vont avoir une vie intéressante.  </a:t>
            </a:r>
            <a:r>
              <a:rPr kumimoji="0" lang="fr-FR" sz="27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Squints</a:t>
            </a:r>
            <a:r>
              <a:rPr kumimoji="0" lang="fr-FR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 se marier avec Wendy </a:t>
            </a:r>
            <a:r>
              <a:rPr kumimoji="0" lang="fr-FR" sz="27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Peppercorn</a:t>
            </a:r>
            <a:r>
              <a:rPr kumimoji="0" lang="fr-FR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Ham va faire la lutte professionnelle.   Ils ne vont pas nager professionnellement.</a:t>
            </a:r>
            <a:endParaRPr kumimoji="0" lang="fr-FR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91200" y="6096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1200" y="19050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3810000"/>
            <a:ext cx="16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46482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54864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990600"/>
            <a:ext cx="2819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2286000"/>
            <a:ext cx="1981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43200" y="6324600"/>
            <a:ext cx="2209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58674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 PROCHE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" y="1527048"/>
            <a:ext cx="8503920" cy="4572000"/>
          </a:xfrm>
        </p:spPr>
        <p:txBody>
          <a:bodyPr/>
          <a:lstStyle/>
          <a:p>
            <a:r>
              <a:rPr lang="fr-FR" dirty="0" smtClean="0"/>
              <a:t>Comment est-ce qu’on parle au futur?</a:t>
            </a:r>
          </a:p>
          <a:p>
            <a:r>
              <a:rPr lang="fr-FR" dirty="0" smtClean="0"/>
              <a:t>Aller + infinitive:</a:t>
            </a:r>
          </a:p>
          <a:p>
            <a:endParaRPr lang="fr-FR" dirty="0" smtClean="0"/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Je vais faire mes devoirs	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Tu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Il 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Nous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Vous</a:t>
            </a:r>
          </a:p>
          <a:p>
            <a:pPr lvl="1">
              <a:tabLst>
                <a:tab pos="4572000" algn="l"/>
              </a:tabLst>
            </a:pPr>
            <a:r>
              <a:rPr lang="fr-FR" dirty="0" smtClean="0">
                <a:solidFill>
                  <a:schemeClr val="tx1"/>
                </a:solidFill>
              </a:rPr>
              <a:t>Elles</a:t>
            </a:r>
          </a:p>
          <a:p>
            <a:pPr lvl="1">
              <a:tabLst>
                <a:tab pos="4572000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2971800"/>
            <a:ext cx="524256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ne vais pas étudier	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 ne vas pas faire du ski	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ne va pas faire chaud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Nous n’allons pas aller au magasin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Vous n’allez pas faire la cuisine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Elles ne vont pas aller au café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2743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43000" y="2743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3600" y="2743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81600" y="2743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33528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33400" y="2971800"/>
            <a:ext cx="524256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vas faire du ski	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 faire chaud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allons aller au magasin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allez faire la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cuisine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>
                <a:tab pos="4572000" algn="l"/>
              </a:tabLst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vont aller au café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>
                <a:tab pos="4572000" algn="l"/>
              </a:tabLst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381000" y="5446501"/>
            <a:ext cx="1219200" cy="141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brittany.call\AppData\Local\Microsoft\Windows\Temporary Internet Files\Content.IE5\HS3R22FX\MC900089672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3810000" y="5327183"/>
            <a:ext cx="1524000" cy="1530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67704"/>
            <a:ext cx="1415143" cy="1390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brittany.call\AppData\Local\Microsoft\Windows\Temporary Internet Files\Content.IE5\B40CY4MI\MC900411962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30404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029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Négation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google.com/images?q=tbn:-U2I7AncWMkhtM::www.stellarpath.net/wp-content/uploads/2011/01/trelawney.jpg&amp;t=1&amp;h=196&amp;w=186&amp;usg=__J-L6AkLQb22XJFFrZJK6DJktNxw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3514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79082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47295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4572000" y="3810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199"/>
            <a:ext cx="2881086" cy="2873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:\Users\Britt\AppData\Local\Microsoft\Windows\Temporary Internet Files\Content.IE5\H14CPHNS\MC9004387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9566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92226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090413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609600" y="35814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7" name="Picture 3" descr="C:\Users\CALL\AppData\Local\Microsoft\Windows\Temporary Internet Files\Content.IE5\AG3LK6T7\MP9004231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4114800" cy="283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Britt\AppData\Local\Microsoft\Windows\Temporary Internet Files\Content.IE5\X1406031\MP900448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Users\Britt\AppData\Local\Microsoft\Windows\Temporary Internet Files\Content.IE5\AG3F3RBL\MC90043388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Britt\AppData\Local\Microsoft\Windows\Temporary Internet Files\Content.IE5\AG3F3RBL\MC9004354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246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rittany.call\AppData\Local\Microsoft\Windows\Temporary Internet Files\Content.IE5\4JGH2J5D\MC900438706[1]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2098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</a:t>
            </a:r>
            <a:endParaRPr lang="en-US" dirty="0"/>
          </a:p>
        </p:txBody>
      </p:sp>
      <p:pic>
        <p:nvPicPr>
          <p:cNvPr id="4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624"/>
            <a:ext cx="1509486" cy="1505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38A2KYJL\MP900438909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95"/>
          <a:stretch/>
        </p:blipFill>
        <p:spPr bwMode="auto">
          <a:xfrm>
            <a:off x="5616917" y="4114801"/>
            <a:ext cx="1743315" cy="1368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8600"/>
            <a:ext cx="1468318" cy="136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rittany.call\AppData\Local\Microsoft\Windows\Temporary Internet Files\Content.IE5\38A2KYJL\MP900422786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17" t="9463" r="10646" b="12258"/>
          <a:stretch/>
        </p:blipFill>
        <p:spPr bwMode="auto">
          <a:xfrm>
            <a:off x="2057400" y="4114800"/>
            <a:ext cx="1295371" cy="200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rittany.call\AppData\Local\Microsoft\Windows\Temporary Internet Files\Content.IE5\6J4QA0E2\MP900400191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52" t="26477" r="26527"/>
          <a:stretch/>
        </p:blipFill>
        <p:spPr bwMode="auto">
          <a:xfrm>
            <a:off x="4419600" y="1143000"/>
            <a:ext cx="1560017" cy="1806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X9V8ZJAG\MP90038611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1277960" cy="191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6312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140934" cy="2045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95127" cy="174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611990" cy="1517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1246728" cy="122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rittany.call\AppData\Local\Microsoft\Windows\Temporary Internet Files\Content.IE5\1CLWY5HO\MC900436163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95428" cy="113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t2.gstatic.com/images?q=tbn:ANd9GcSq6o_P9SO14rlGJ32i4PNDAFRquLMaclc5aoArTIALlQdGMMGr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4"/>
          <a:stretch/>
        </p:blipFill>
        <p:spPr bwMode="auto">
          <a:xfrm>
            <a:off x="3657600" y="5257800"/>
            <a:ext cx="107924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brittany.call\AppData\Local\Microsoft\Windows\Temporary Internet Files\Content.IE5\390B587U\MC900088930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316018" cy="1343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31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Britt\AppData\Local\Microsoft\Windows\Temporary Internet Files\Content.IE5\H14CPHNS\MC9002889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457200"/>
            <a:ext cx="3359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Britt\AppData\Local\Microsoft\Windows\Temporary Internet Files\Content.IE5\AG3F3RBL\MC9004355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65112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brittany.call\AppData\Local\Microsoft\Windows\Temporary Internet Files\Content.IE5\HS3R22FX\MC900089672[1]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5638800" y="3886200"/>
            <a:ext cx="2855321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833081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Britt\AppData\Local\Microsoft\Windows\Temporary Internet Files\Content.IE5\H14CPHNS\MC900250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Users\Britt\AppData\Local\Microsoft\Windows\Temporary Internet Files\Content.IE5\H14CPHNS\MP9002553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33797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Britt\AppData\Local\Microsoft\Windows\Temporary Internet Files\Content.IE5\H14CPHNS\MP9004001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119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2700817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gap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876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Elaborez les phrases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fr-FR" u="sng" dirty="0" smtClean="0"/>
              <a:t>Si détaillé que possible!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vais…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faisons…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Tu vas…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Thor fait…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Ironman</a:t>
            </a:r>
            <a:r>
              <a:rPr lang="fr-FR" dirty="0" smtClean="0"/>
              <a:t> et Le </a:t>
            </a:r>
            <a:r>
              <a:rPr lang="fr-FR" dirty="0" err="1" smtClean="0"/>
              <a:t>Hulk</a:t>
            </a:r>
            <a:r>
              <a:rPr lang="fr-FR" dirty="0" smtClean="0"/>
              <a:t> vont…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faites…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allons…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876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3" descr="C:\Users\brittany.call\AppData\Local\Microsoft\Windows\Temporary Internet Files\Content.IE5\4JGH2J5D\MC900412038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26"/>
          <a:stretch/>
        </p:blipFill>
        <p:spPr bwMode="auto">
          <a:xfrm>
            <a:off x="-34502" y="4753374"/>
            <a:ext cx="1792799" cy="1942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C:\Users\brittany.call\AppData\Local\Microsoft\Windows\Temporary Internet Files\Content.IE5\B40CY4MI\MC900411962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1325891" cy="154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B40CY4MI\MC900057699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1882462" cy="202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3" y="5057400"/>
            <a:ext cx="1638173" cy="1638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rittany.call\AppData\Local\Microsoft\Windows\Temporary Internet Files\Content.IE5\B40CY4MI\MC900036739[1].wmf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54259" cy="157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4JGH2J5D\MC900048854[1].wmf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0"/>
            <a:ext cx="1394286" cy="114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ittany.call\AppData\Local\Microsoft\Windows\Temporary Internet Files\Content.IE5\HS3R22FX\MC900089672[1].wmf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1905000" y="4495800"/>
            <a:ext cx="1559921" cy="1559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C:\Users\brittany.call\AppData\Local\Microsoft\Windows\Temporary Internet Files\Content.IE5\4JGH2J5D\MC900438706[1]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066948" cy="155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rittany.call\AppData\Local\Microsoft\Windows\Temporary Internet Files\Content.IE5\4JGH2J5D\MC900230986[1].wmf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381000" y="2971800"/>
            <a:ext cx="1475250" cy="1120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 descr="C:\Users\brittany.call\AppData\Local\Microsoft\Windows\Temporary Internet Files\Content.IE5\4JGH2J5D\MC900090413[1].wmf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7086600" y="3276600"/>
            <a:ext cx="1353083" cy="159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52318"/>
            <a:ext cx="8593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Je </a:t>
            </a:r>
            <a:r>
              <a:rPr lang="en-US" sz="3000" dirty="0" err="1" smtClean="0"/>
              <a:t>vais</a:t>
            </a:r>
            <a:r>
              <a:rPr lang="en-US" sz="3000" dirty="0" smtClean="0"/>
              <a:t> a </a:t>
            </a:r>
            <a:r>
              <a:rPr lang="en-US" sz="3000" dirty="0" err="1" smtClean="0"/>
              <a:t>l’église</a:t>
            </a:r>
            <a:endParaRPr lang="en-US" sz="3000" dirty="0"/>
          </a:p>
        </p:txBody>
      </p:sp>
      <p:pic>
        <p:nvPicPr>
          <p:cNvPr id="4" name="Picture 3" descr="C:\Users\brittany.call\AppData\Local\Microsoft\Windows\Temporary Internet Files\Content.IE5\B40CY4MI\MC900036739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49" y="2438400"/>
            <a:ext cx="3932902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0400" y="18288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avec ma </a:t>
            </a:r>
            <a:r>
              <a:rPr lang="en-US" sz="3000" dirty="0" err="1" smtClean="0"/>
              <a:t>famille</a:t>
            </a:r>
            <a:r>
              <a:rPr lang="en-US" sz="3000" dirty="0" smtClean="0"/>
              <a:t> le </a:t>
            </a:r>
            <a:r>
              <a:rPr lang="en-US" sz="3000" dirty="0" err="1" smtClean="0"/>
              <a:t>dimanche</a:t>
            </a:r>
            <a:endParaRPr lang="en-US" sz="30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290" y="-31016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Je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3047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ny.call\AppData\Local\Microsoft\Windows\Temporary Internet Files\Content.IE5\4JGH2J5D\MC900048854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4542"/>
            <a:ext cx="48006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Elle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195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HS3R22FX\MC900089672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2057400" y="1297308"/>
            <a:ext cx="5562600" cy="5560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402181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 smtClean="0"/>
              <a:t>Maryse</a:t>
            </a:r>
            <a:endParaRPr lang="en-US" sz="7000" dirty="0"/>
          </a:p>
        </p:txBody>
      </p:sp>
    </p:spTree>
    <p:extLst>
      <p:ext uri="{BB962C8B-B14F-4D97-AF65-F5344CB8AC3E}">
        <p14:creationId xmlns="" xmlns:p14="http://schemas.microsoft.com/office/powerpoint/2010/main" val="12160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4JGH2J5D\MC900438706[1]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85" y="2396044"/>
            <a:ext cx="3052915" cy="44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Nous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3575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68" y="2209800"/>
            <a:ext cx="4824663" cy="482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4790" y="0"/>
            <a:ext cx="3395420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Marc</a:t>
            </a:r>
            <a:endParaRPr lang="en-US" sz="10000" dirty="0"/>
          </a:p>
        </p:txBody>
      </p:sp>
    </p:spTree>
    <p:extLst>
      <p:ext uri="{BB962C8B-B14F-4D97-AF65-F5344CB8AC3E}">
        <p14:creationId xmlns="" xmlns:p14="http://schemas.microsoft.com/office/powerpoint/2010/main" val="13362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5738</TotalTime>
  <Words>277</Words>
  <Application>Microsoft Office PowerPoint</Application>
  <PresentationFormat>On-screen Show (4:3)</PresentationFormat>
  <Paragraphs>118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Pile/Face</vt:lpstr>
      <vt:lpstr>French 2</vt:lpstr>
      <vt:lpstr>FAIRE</vt:lpstr>
      <vt:lpstr>ALLER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Partenaire / Dessiner</vt:lpstr>
      <vt:lpstr>?</vt:lpstr>
      <vt:lpstr>Slide 19</vt:lpstr>
      <vt:lpstr>Slide 20</vt:lpstr>
      <vt:lpstr>Slide 21</vt:lpstr>
      <vt:lpstr>Slide 22</vt:lpstr>
      <vt:lpstr>FUTUR PROCHE</vt:lpstr>
      <vt:lpstr>Slide 24</vt:lpstr>
      <vt:lpstr>FUTUR PROCHE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Info gap</vt:lpstr>
      <vt:lpstr>Elaborez les phrases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</cp:lastModifiedBy>
  <cp:revision>191</cp:revision>
  <cp:lastPrinted>2013-09-09T19:15:37Z</cp:lastPrinted>
  <dcterms:created xsi:type="dcterms:W3CDTF">2013-08-16T19:56:35Z</dcterms:created>
  <dcterms:modified xsi:type="dcterms:W3CDTF">2013-09-11T00:12:42Z</dcterms:modified>
</cp:coreProperties>
</file>