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48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2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>
        <p:scale>
          <a:sx n="50" d="100"/>
          <a:sy n="50" d="100"/>
        </p:scale>
        <p:origin x="-218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 draw?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net.org.uk/wmnet/custom/files_uploaded/uploaded_resources/503/clock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peur?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froid?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soif?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De quoi (</a:t>
            </a:r>
            <a:r>
              <a:rPr lang="fr-FR" i="1" dirty="0" err="1" smtClean="0"/>
              <a:t>what</a:t>
            </a:r>
            <a:r>
              <a:rPr lang="fr-FR" dirty="0" smtClean="0"/>
              <a:t>) est-ce que tu as besoin?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De quoi est-ce que tu as envie?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Avez-vous raison?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a tort?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</a:t>
            </a:r>
            <a:r>
              <a:rPr lang="fr-FR" dirty="0" smtClean="0"/>
              <a:t>sommeil?</a:t>
            </a:r>
            <a:endParaRPr lang="fr-FR" dirty="0" smtClean="0"/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chaud?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</a:t>
            </a:r>
            <a:r>
              <a:rPr lang="fr-FR" dirty="0" smtClean="0"/>
              <a:t>faim?</a:t>
            </a:r>
            <a:endParaRPr lang="fr-FR" dirty="0" smtClean="0"/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raison?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de la chance?</a:t>
            </a:r>
          </a:p>
          <a:p>
            <a:pPr marL="624078" indent="-514350">
              <a:buFont typeface="+mj-lt"/>
              <a:buAutoNum type="arabicParenR"/>
            </a:pP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08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http://www.wmnet.org.uk/wmnet/custom/files_uploaded/uploaded_resources/503/clock.swf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30" y="0"/>
            <a:ext cx="9112469" cy="1858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À </a:t>
            </a:r>
            <a:r>
              <a:rPr lang="en-US" dirty="0" err="1" smtClean="0">
                <a:solidFill>
                  <a:srgbClr val="C00000"/>
                </a:solidFill>
              </a:rPr>
              <a:t>quelle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heure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est</a:t>
            </a:r>
            <a:r>
              <a:rPr lang="en-US" dirty="0" smtClean="0">
                <a:solidFill>
                  <a:srgbClr val="C00000"/>
                </a:solidFill>
              </a:rPr>
              <a:t> ________?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_____  </a:t>
            </a:r>
            <a:r>
              <a:rPr lang="en-US" dirty="0" err="1" smtClean="0">
                <a:solidFill>
                  <a:srgbClr val="C00000"/>
                </a:solidFill>
              </a:rPr>
              <a:t>est</a:t>
            </a:r>
            <a:r>
              <a:rPr lang="en-US" dirty="0" smtClean="0">
                <a:solidFill>
                  <a:srgbClr val="C00000"/>
                </a:solidFill>
              </a:rPr>
              <a:t> à ____.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6096000"/>
          </a:xfrm>
        </p:spPr>
        <p:txBody>
          <a:bodyPr>
            <a:normAutofit/>
          </a:bodyPr>
          <a:lstStyle/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7h50</a:t>
            </a:r>
            <a:r>
              <a:rPr lang="en-US" dirty="0"/>
              <a:t>	</a:t>
            </a:r>
            <a:r>
              <a:rPr lang="en-US" dirty="0" err="1"/>
              <a:t>e</a:t>
            </a:r>
            <a:r>
              <a:rPr lang="en-US" dirty="0" err="1" smtClean="0"/>
              <a:t>spagnol</a:t>
            </a:r>
            <a:endParaRPr lang="en-US" dirty="0" smtClean="0"/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9h20	</a:t>
            </a:r>
            <a:r>
              <a:rPr lang="en-US" dirty="0" err="1" smtClean="0"/>
              <a:t>gestion</a:t>
            </a:r>
            <a:endParaRPr lang="en-US" dirty="0" smtClean="0"/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10h45	histoire</a:t>
            </a:r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11h30	</a:t>
            </a:r>
            <a:r>
              <a:rPr lang="en-US" dirty="0" err="1" smtClean="0"/>
              <a:t>annonces</a:t>
            </a:r>
            <a:endParaRPr lang="en-US" dirty="0" smtClean="0"/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12h00	manger!</a:t>
            </a:r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13h40	physiques</a:t>
            </a:r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14h00	</a:t>
            </a:r>
            <a:r>
              <a:rPr lang="en-US" dirty="0" err="1" smtClean="0"/>
              <a:t>mathématiques</a:t>
            </a:r>
            <a:endParaRPr lang="en-US" dirty="0" smtClean="0"/>
          </a:p>
          <a:p>
            <a:pPr>
              <a:tabLst>
                <a:tab pos="2292350" algn="l"/>
                <a:tab pos="6180138" algn="l"/>
              </a:tabLst>
            </a:pPr>
            <a:r>
              <a:rPr lang="en-US" dirty="0" smtClean="0"/>
              <a:t>15h10	</a:t>
            </a:r>
            <a:r>
              <a:rPr lang="en-US" dirty="0" err="1" smtClean="0"/>
              <a:t>anglais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222" r="10125" b="11111"/>
          <a:stretch/>
        </p:blipFill>
        <p:spPr bwMode="auto">
          <a:xfrm>
            <a:off x="0" y="228600"/>
            <a:ext cx="9032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222" r="10125" b="52978"/>
          <a:stretch/>
        </p:blipFill>
        <p:spPr bwMode="auto">
          <a:xfrm>
            <a:off x="0" y="0"/>
            <a:ext cx="90328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670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C00000"/>
                </a:solidFill>
              </a:rPr>
              <a:t>LANGUES</a:t>
            </a:r>
            <a:r>
              <a:rPr lang="en-US" sz="2500" b="1" dirty="0" smtClean="0"/>
              <a:t>		</a:t>
            </a:r>
            <a:r>
              <a:rPr lang="en-US" sz="2500" b="1" u="sng" dirty="0" smtClean="0">
                <a:solidFill>
                  <a:srgbClr val="002060"/>
                </a:solidFill>
              </a:rPr>
              <a:t>SCIENCES</a:t>
            </a:r>
          </a:p>
          <a:p>
            <a:r>
              <a:rPr lang="en-US" sz="2500" b="1" dirty="0" err="1" smtClean="0">
                <a:solidFill>
                  <a:srgbClr val="C00000"/>
                </a:solidFill>
              </a:rPr>
              <a:t>allemand</a:t>
            </a:r>
            <a:r>
              <a:rPr lang="en-US" sz="2500" b="1" dirty="0" smtClean="0"/>
              <a:t>		</a:t>
            </a:r>
            <a:r>
              <a:rPr lang="en-US" sz="2500" b="1" dirty="0" err="1" smtClean="0">
                <a:solidFill>
                  <a:srgbClr val="002060"/>
                </a:solidFill>
              </a:rPr>
              <a:t>chimie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g</a:t>
            </a:r>
            <a:r>
              <a:rPr lang="en-US" sz="2500" b="1" dirty="0" err="1">
                <a:solidFill>
                  <a:srgbClr val="002060"/>
                </a:solidFill>
              </a:rPr>
              <a:t>é</a:t>
            </a:r>
            <a:r>
              <a:rPr lang="en-US" sz="2500" b="1" dirty="0" err="1" smtClean="0">
                <a:solidFill>
                  <a:srgbClr val="002060"/>
                </a:solidFill>
              </a:rPr>
              <a:t>nérale</a:t>
            </a:r>
            <a:endParaRPr lang="en-US" sz="2500" b="1" dirty="0" smtClean="0">
              <a:solidFill>
                <a:srgbClr val="002060"/>
              </a:solidFill>
            </a:endParaRPr>
          </a:p>
          <a:p>
            <a:r>
              <a:rPr lang="en-US" sz="2500" b="1" dirty="0" err="1">
                <a:solidFill>
                  <a:srgbClr val="C00000"/>
                </a:solidFill>
              </a:rPr>
              <a:t>e</a:t>
            </a:r>
            <a:r>
              <a:rPr lang="en-US" sz="2500" b="1" dirty="0" err="1" smtClean="0">
                <a:solidFill>
                  <a:srgbClr val="C00000"/>
                </a:solidFill>
              </a:rPr>
              <a:t>spagnol</a:t>
            </a:r>
            <a:r>
              <a:rPr lang="en-US" sz="2500" b="1" dirty="0" smtClean="0"/>
              <a:t>		</a:t>
            </a:r>
            <a:r>
              <a:rPr lang="en-US" sz="2500" b="1" dirty="0" smtClean="0">
                <a:solidFill>
                  <a:srgbClr val="002060"/>
                </a:solidFill>
              </a:rPr>
              <a:t>initiation à la physique</a:t>
            </a:r>
          </a:p>
          <a:p>
            <a:r>
              <a:rPr lang="en-US" sz="2500" b="1" dirty="0" err="1">
                <a:solidFill>
                  <a:srgbClr val="C00000"/>
                </a:solidFill>
              </a:rPr>
              <a:t>i</a:t>
            </a:r>
            <a:r>
              <a:rPr lang="en-US" sz="2500" b="1" dirty="0" err="1" smtClean="0">
                <a:solidFill>
                  <a:srgbClr val="C00000"/>
                </a:solidFill>
              </a:rPr>
              <a:t>talien</a:t>
            </a:r>
            <a:r>
              <a:rPr lang="en-US" sz="2500" b="1" dirty="0" smtClean="0"/>
              <a:t>			</a:t>
            </a:r>
          </a:p>
          <a:p>
            <a:r>
              <a:rPr lang="en-US" sz="2500" b="1" dirty="0" err="1" smtClean="0">
                <a:solidFill>
                  <a:srgbClr val="C00000"/>
                </a:solidFill>
              </a:rPr>
              <a:t>japonais</a:t>
            </a:r>
            <a:r>
              <a:rPr lang="en-US" sz="2500" b="1" dirty="0" smtClean="0"/>
              <a:t>			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AUTRES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gestion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histoire des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États-Unis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initiation aux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maths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la philosophes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grecs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littérature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bg2">
                    <a:lumMod val="25000"/>
                  </a:schemeClr>
                </a:solidFill>
              </a:rPr>
              <a:t>moderne</a:t>
            </a:r>
            <a:endParaRPr lang="en-US" sz="25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16667" r="36625" b="9778"/>
          <a:stretch/>
        </p:blipFill>
        <p:spPr bwMode="auto">
          <a:xfrm>
            <a:off x="628650" y="-19051"/>
            <a:ext cx="8515350" cy="68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0" t="21111" r="1500" b="12889"/>
          <a:stretch/>
        </p:blipFill>
        <p:spPr bwMode="auto">
          <a:xfrm>
            <a:off x="0" y="0"/>
            <a:ext cx="69723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18445" r="53875" b="58444"/>
          <a:stretch/>
        </p:blipFill>
        <p:spPr bwMode="auto">
          <a:xfrm>
            <a:off x="3581400" y="4876800"/>
            <a:ext cx="5581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0500" y="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Ecouter</a:t>
            </a:r>
            <a:r>
              <a:rPr lang="en-US" dirty="0"/>
              <a:t>:  p.65</a:t>
            </a:r>
          </a:p>
        </p:txBody>
      </p:sp>
    </p:spTree>
    <p:extLst>
      <p:ext uri="{BB962C8B-B14F-4D97-AF65-F5344CB8AC3E}">
        <p14:creationId xmlns:p14="http://schemas.microsoft.com/office/powerpoint/2010/main" val="20695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112" r="52750" b="11333"/>
          <a:stretch/>
        </p:blipFill>
        <p:spPr bwMode="auto">
          <a:xfrm>
            <a:off x="1371600" y="-1"/>
            <a:ext cx="6477000" cy="68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17111" r="13625" b="9111"/>
          <a:stretch/>
        </p:blipFill>
        <p:spPr bwMode="auto">
          <a:xfrm>
            <a:off x="1752600" y="-38100"/>
            <a:ext cx="5943600" cy="69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3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62000" r="16625" b="26222"/>
          <a:stretch/>
        </p:blipFill>
        <p:spPr bwMode="auto">
          <a:xfrm>
            <a:off x="30191" y="1676400"/>
            <a:ext cx="8902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p. 68 – lecture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p. 70 - </a:t>
            </a:r>
            <a:r>
              <a:rPr lang="en-US" smtClean="0"/>
              <a:t>ecriture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6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at much as you can to describe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lycée</a:t>
            </a:r>
            <a:r>
              <a:rPr lang="en-US" dirty="0" smtClean="0"/>
              <a:t> de Brighton</a:t>
            </a:r>
          </a:p>
          <a:p>
            <a:r>
              <a:rPr lang="en-US" dirty="0" smtClean="0"/>
              <a:t>Harry Potter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1h00	13h00	1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2h00	14h00	2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3h00	15h00	3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4</a:t>
            </a:r>
            <a:r>
              <a:rPr lang="en-US" dirty="0"/>
              <a:t>h00</a:t>
            </a:r>
            <a:r>
              <a:rPr lang="en-US" dirty="0" smtClean="0"/>
              <a:t>	16h00	4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5</a:t>
            </a:r>
            <a:r>
              <a:rPr lang="en-US" dirty="0"/>
              <a:t>h00</a:t>
            </a:r>
            <a:r>
              <a:rPr lang="en-US" dirty="0" smtClean="0"/>
              <a:t>	17h00	5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6</a:t>
            </a:r>
            <a:r>
              <a:rPr lang="en-US" dirty="0"/>
              <a:t>h00</a:t>
            </a:r>
            <a:r>
              <a:rPr lang="en-US" dirty="0" smtClean="0"/>
              <a:t>	18h00	6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7</a:t>
            </a:r>
            <a:r>
              <a:rPr lang="en-US" dirty="0"/>
              <a:t>h00</a:t>
            </a:r>
            <a:r>
              <a:rPr lang="en-US" dirty="0" smtClean="0"/>
              <a:t>	19h00	7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8h00	20h00	8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9</a:t>
            </a:r>
            <a:r>
              <a:rPr lang="en-US" dirty="0"/>
              <a:t>h00</a:t>
            </a:r>
            <a:r>
              <a:rPr lang="en-US" dirty="0" smtClean="0"/>
              <a:t>	21h00	9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10</a:t>
            </a:r>
            <a:r>
              <a:rPr lang="en-US" dirty="0"/>
              <a:t>h00</a:t>
            </a:r>
            <a:r>
              <a:rPr lang="en-US" dirty="0" smtClean="0"/>
              <a:t>	22h00	10h00</a:t>
            </a:r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11</a:t>
            </a:r>
            <a:r>
              <a:rPr lang="en-US" dirty="0"/>
              <a:t>h00</a:t>
            </a:r>
            <a:r>
              <a:rPr lang="en-US" dirty="0" smtClean="0"/>
              <a:t>	23h00	11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3200400" algn="l"/>
                <a:tab pos="6180138" algn="l"/>
              </a:tabLst>
            </a:pPr>
            <a:r>
              <a:rPr lang="en-US" dirty="0" smtClean="0"/>
              <a:t>12h00 (midi)	24h00 (</a:t>
            </a:r>
            <a:r>
              <a:rPr lang="en-US" dirty="0" err="1" smtClean="0"/>
              <a:t>minuit</a:t>
            </a:r>
            <a:r>
              <a:rPr lang="en-US" dirty="0" smtClean="0"/>
              <a:t>)	12</a:t>
            </a:r>
            <a:r>
              <a:rPr lang="en-US" dirty="0"/>
              <a:t>h00</a:t>
            </a:r>
            <a:endParaRPr lang="en-US" dirty="0" smtClean="0"/>
          </a:p>
          <a:p>
            <a:pPr>
              <a:tabLst>
                <a:tab pos="41148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762000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du </a:t>
            </a:r>
            <a:r>
              <a:rPr lang="en-US" sz="2500" b="1" dirty="0" err="1" smtClean="0">
                <a:solidFill>
                  <a:srgbClr val="002060"/>
                </a:solidFill>
              </a:rPr>
              <a:t>matin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0793" y="762000"/>
            <a:ext cx="1371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</a:rPr>
              <a:t>d</a:t>
            </a:r>
            <a:r>
              <a:rPr lang="en-US" sz="2500" b="1" dirty="0" smtClean="0">
                <a:solidFill>
                  <a:srgbClr val="002060"/>
                </a:solidFill>
              </a:rPr>
              <a:t>e </a:t>
            </a:r>
            <a:r>
              <a:rPr lang="en-US" sz="2500" b="1" dirty="0" err="1" smtClean="0">
                <a:solidFill>
                  <a:srgbClr val="002060"/>
                </a:solidFill>
              </a:rPr>
              <a:t>l’après</a:t>
            </a:r>
            <a:r>
              <a:rPr lang="en-US" sz="2500" b="1" dirty="0" smtClean="0">
                <a:solidFill>
                  <a:srgbClr val="002060"/>
                </a:solidFill>
              </a:rPr>
              <a:t>-midi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0793" y="3962400"/>
            <a:ext cx="137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du </a:t>
            </a:r>
            <a:r>
              <a:rPr lang="en-US" sz="2500" b="1" dirty="0" err="1" smtClean="0">
                <a:solidFill>
                  <a:srgbClr val="002060"/>
                </a:solidFill>
              </a:rPr>
              <a:t>soir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762000"/>
            <a:ext cx="1219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4567" t="47283" r="57951" b="36866"/>
          <a:stretch/>
        </p:blipFill>
        <p:spPr bwMode="auto">
          <a:xfrm>
            <a:off x="170793" y="0"/>
            <a:ext cx="8630426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12501" t="74126" r="55245" b="11223"/>
          <a:stretch/>
        </p:blipFill>
        <p:spPr bwMode="auto">
          <a:xfrm>
            <a:off x="0" y="3733800"/>
            <a:ext cx="916974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6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32697" r="52991" b="46857"/>
          <a:stretch/>
        </p:blipFill>
        <p:spPr bwMode="auto">
          <a:xfrm>
            <a:off x="-39414" y="0"/>
            <a:ext cx="9117851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60496" r="51466" b="23100"/>
          <a:stretch/>
        </p:blipFill>
        <p:spPr bwMode="auto">
          <a:xfrm>
            <a:off x="-39415" y="3773214"/>
            <a:ext cx="9117851" cy="3084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4756</TotalTime>
  <Words>145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PILE/FACE </vt:lpstr>
      <vt:lpstr>PowerPoint Presentation</vt:lpstr>
      <vt:lpstr>PowerPoint Presentation</vt:lpstr>
      <vt:lpstr>PowerPoint Presentation</vt:lpstr>
      <vt:lpstr>PowerPoint Presentation</vt:lpstr>
      <vt:lpstr>Descriptions!</vt:lpstr>
      <vt:lpstr>Quelle heure est-il?</vt:lpstr>
      <vt:lpstr>PowerPoint Presentation</vt:lpstr>
      <vt:lpstr>PowerPoint Presentation</vt:lpstr>
      <vt:lpstr>Quelle heure est-il?  Il est…</vt:lpstr>
      <vt:lpstr>À quelle heure est ________? _____  est à ____.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 68 – lecture  p. 70 - ecriture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96</cp:revision>
  <dcterms:created xsi:type="dcterms:W3CDTF">2013-09-12T19:06:02Z</dcterms:created>
  <dcterms:modified xsi:type="dcterms:W3CDTF">2013-10-09T19:09:33Z</dcterms:modified>
</cp:coreProperties>
</file>