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48" r:id="rId2"/>
    <p:sldId id="354" r:id="rId3"/>
    <p:sldId id="343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5" autoAdjust="0"/>
    <p:restoredTop sz="94660"/>
  </p:normalViewPr>
  <p:slideViewPr>
    <p:cSldViewPr>
      <p:cViewPr>
        <p:scale>
          <a:sx n="60" d="100"/>
          <a:sy n="60" d="100"/>
        </p:scale>
        <p:origin x="-18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0384D-0736-454C-BFDA-E8DDDB5771F0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D5C50-9A1C-48F3-94E5-42F2A401C8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84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Partner draw?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D5C50-9A1C-48F3-94E5-42F2A401C84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30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C8A79FC-D7D6-4BDC-A1F2-022EA4F6AC76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C8A79FC-D7D6-4BDC-A1F2-022EA4F6AC76}" type="datetimeFigureOut">
              <a:rPr lang="en-US" smtClean="0"/>
              <a:pPr/>
              <a:t>10/8/2013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F4AFC53-B1EE-4D6A-AA99-A785462174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376672"/>
          </a:xfrm>
        </p:spPr>
        <p:txBody>
          <a:bodyPr>
            <a:normAutofit lnSpcReduction="10000"/>
          </a:bodyPr>
          <a:lstStyle/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Quand est-ce que tu as peur?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Quand est-ce que tu as froid?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Quand est-ce que tu as soif?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De quoi (</a:t>
            </a:r>
            <a:r>
              <a:rPr lang="fr-FR" i="1" dirty="0" err="1" smtClean="0"/>
              <a:t>what</a:t>
            </a:r>
            <a:r>
              <a:rPr lang="fr-FR" dirty="0" smtClean="0"/>
              <a:t>) est-ce que tu as besoin?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De quoi est-ce que tu as envie?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Avez-vous raison?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Qui (</a:t>
            </a:r>
            <a:r>
              <a:rPr lang="fr-FR" i="1" dirty="0" err="1" smtClean="0"/>
              <a:t>who</a:t>
            </a:r>
            <a:r>
              <a:rPr lang="fr-FR" dirty="0" smtClean="0"/>
              <a:t>) a tort?</a:t>
            </a:r>
            <a:endParaRPr lang="fr-FR" dirty="0" smtClean="0"/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Quand est-ce que vous avez faim?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Quand est-ce que vous avez chaud?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Quand est-c</a:t>
            </a:r>
            <a:r>
              <a:rPr lang="fr-FR" dirty="0" smtClean="0"/>
              <a:t>e que vous avez honte?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Quand est-ce que vous avez raison?</a:t>
            </a:r>
          </a:p>
          <a:p>
            <a:pPr marL="624078" indent="-514350">
              <a:buFont typeface="+mj-lt"/>
              <a:buAutoNum type="arabicParenR"/>
            </a:pPr>
            <a:r>
              <a:rPr lang="fr-FR" dirty="0" smtClean="0"/>
              <a:t>Quand est-ce que vous avez de la chance?</a:t>
            </a:r>
          </a:p>
          <a:p>
            <a:pPr marL="624078" indent="-514350">
              <a:buFont typeface="+mj-lt"/>
              <a:buAutoNum type="arabicParenR"/>
            </a:pPr>
            <a:endParaRPr lang="fr-FR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PILE/FACE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4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8" t="22109" r="34820" b="57157"/>
          <a:stretch/>
        </p:blipFill>
        <p:spPr bwMode="auto">
          <a:xfrm>
            <a:off x="2514600" y="2954364"/>
            <a:ext cx="3448050" cy="39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93" t="22209" r="61384" b="57862"/>
          <a:stretch/>
        </p:blipFill>
        <p:spPr bwMode="auto">
          <a:xfrm>
            <a:off x="0" y="19050"/>
            <a:ext cx="2933700" cy="377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2" t="66413" r="64296" b="12853"/>
          <a:stretch/>
        </p:blipFill>
        <p:spPr bwMode="auto">
          <a:xfrm>
            <a:off x="5657850" y="57150"/>
            <a:ext cx="3448050" cy="39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brittany.call\AppData\Local\Microsoft\Windows\Temporary Internet Files\Content.IE5\X9V8ZJAG\MC900139509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1" y="4617928"/>
            <a:ext cx="2427583" cy="1532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brittany.call\AppData\Local\Microsoft\Windows\Temporary Internet Files\Content.IE5\Y85NGEJC\MP900431663[1]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7"/>
          <a:stretch/>
        </p:blipFill>
        <p:spPr bwMode="auto">
          <a:xfrm>
            <a:off x="3352800" y="108846"/>
            <a:ext cx="2149957" cy="28105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:\Users\brittany.call\AppData\Local\Microsoft\Windows\Temporary Internet Files\Content.IE5\38A2KYJL\MP900448383[1]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58" y="4114800"/>
            <a:ext cx="1840570" cy="2762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860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23245" r="75398" b="57632"/>
          <a:stretch/>
        </p:blipFill>
        <p:spPr bwMode="auto">
          <a:xfrm>
            <a:off x="228600" y="304800"/>
            <a:ext cx="2571750" cy="361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1" t="46505" r="71943" b="34372"/>
          <a:stretch/>
        </p:blipFill>
        <p:spPr bwMode="auto">
          <a:xfrm>
            <a:off x="6238875" y="304800"/>
            <a:ext cx="2571750" cy="361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2" t="46073" r="35896" b="33193"/>
          <a:stretch/>
        </p:blipFill>
        <p:spPr bwMode="auto">
          <a:xfrm>
            <a:off x="2790825" y="2935314"/>
            <a:ext cx="3448050" cy="39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brittany.call\AppData\Local\Microsoft\Windows\Temporary Internet Files\Content.IE5\X9V8ZJAG\MC900439584[1]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57258"/>
            <a:ext cx="2441181" cy="2068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brittany.call\AppData\Local\Microsoft\Windows\Temporary Internet Files\Content.IE5\38A2KYJL\MP900446567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152400"/>
            <a:ext cx="1981200" cy="259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brittany.call\AppData\Local\Microsoft\Windows\Temporary Internet Files\Content.IE5\Y85NGEJC\MC900053398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4092746"/>
            <a:ext cx="2181225" cy="26940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44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at much as you can to describe</a:t>
            </a:r>
          </a:p>
          <a:p>
            <a:endParaRPr lang="en-US" dirty="0"/>
          </a:p>
          <a:p>
            <a:r>
              <a:rPr lang="en-US" dirty="0" smtClean="0"/>
              <a:t>La </a:t>
            </a:r>
            <a:r>
              <a:rPr lang="en-US" dirty="0" err="1" smtClean="0"/>
              <a:t>classe</a:t>
            </a:r>
            <a:r>
              <a:rPr lang="en-US" dirty="0" smtClean="0"/>
              <a:t> de </a:t>
            </a:r>
            <a:r>
              <a:rPr lang="en-US" dirty="0" err="1" smtClean="0"/>
              <a:t>maths</a:t>
            </a:r>
            <a:endParaRPr lang="en-US" dirty="0" smtClean="0"/>
          </a:p>
          <a:p>
            <a:r>
              <a:rPr lang="en-US" dirty="0" smtClean="0"/>
              <a:t>Le </a:t>
            </a:r>
            <a:r>
              <a:rPr lang="en-US" dirty="0" err="1" smtClean="0"/>
              <a:t>lycée</a:t>
            </a:r>
            <a:r>
              <a:rPr lang="en-US" dirty="0" smtClean="0"/>
              <a:t> de Brighton</a:t>
            </a:r>
          </a:p>
          <a:p>
            <a:r>
              <a:rPr lang="en-US" dirty="0" smtClean="0"/>
              <a:t>Harry Potter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34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52936"/>
            <a:ext cx="8153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AVOIR = to have</a:t>
            </a:r>
          </a:p>
          <a:p>
            <a:pPr algn="ctr"/>
            <a:endParaRPr lang="en-US" sz="4000" dirty="0"/>
          </a:p>
          <a:p>
            <a:r>
              <a:rPr lang="en-US" sz="4000" dirty="0" smtClean="0"/>
              <a:t>J’				Nous</a:t>
            </a:r>
          </a:p>
          <a:p>
            <a:endParaRPr lang="en-US" sz="4000" dirty="0"/>
          </a:p>
          <a:p>
            <a:r>
              <a:rPr lang="en-US" sz="4000" dirty="0" err="1" smtClean="0"/>
              <a:t>Tu</a:t>
            </a:r>
            <a:r>
              <a:rPr lang="en-US" sz="4000" dirty="0" smtClean="0"/>
              <a:t>				</a:t>
            </a:r>
            <a:r>
              <a:rPr lang="en-US" sz="4000" dirty="0" err="1" smtClean="0"/>
              <a:t>Vous</a:t>
            </a:r>
            <a:endParaRPr lang="en-US" sz="4000" dirty="0" smtClean="0"/>
          </a:p>
          <a:p>
            <a:endParaRPr lang="en-US" sz="4000" dirty="0"/>
          </a:p>
          <a:p>
            <a:r>
              <a:rPr lang="en-US" sz="4000" dirty="0" smtClean="0"/>
              <a:t>Il/Elle/On		</a:t>
            </a:r>
            <a:r>
              <a:rPr lang="en-US" sz="4000" dirty="0" err="1" smtClean="0"/>
              <a:t>Ils</a:t>
            </a:r>
            <a:r>
              <a:rPr lang="en-US" sz="4000" dirty="0" smtClean="0"/>
              <a:t>/</a:t>
            </a:r>
            <a:r>
              <a:rPr lang="en-US" sz="4000" dirty="0" err="1" smtClean="0"/>
              <a:t>Elles</a:t>
            </a:r>
            <a:endParaRPr lang="en-US" sz="4000" dirty="0" smtClean="0"/>
          </a:p>
          <a:p>
            <a:endParaRPr lang="en-US" sz="4000" dirty="0"/>
          </a:p>
          <a:p>
            <a:pPr algn="ctr"/>
            <a:r>
              <a:rPr lang="en-US" sz="4000" dirty="0" smtClean="0"/>
              <a:t>Je </a:t>
            </a:r>
            <a:r>
              <a:rPr lang="en-US" sz="4000" dirty="0" err="1" smtClean="0"/>
              <a:t>n’ai</a:t>
            </a:r>
            <a:r>
              <a:rPr lang="en-US" sz="4000" dirty="0" smtClean="0"/>
              <a:t> pas de </a:t>
            </a:r>
            <a:r>
              <a:rPr lang="en-US" sz="4000" dirty="0" err="1" smtClean="0"/>
              <a:t>cours</a:t>
            </a:r>
            <a:endParaRPr lang="en-US" sz="4000" dirty="0" smtClean="0"/>
          </a:p>
          <a:p>
            <a:pPr algn="ctr"/>
            <a:r>
              <a:rPr lang="en-US" sz="4000" dirty="0" err="1" smtClean="0"/>
              <a:t>Vous</a:t>
            </a:r>
            <a:r>
              <a:rPr lang="en-US" sz="4000" dirty="0" smtClean="0"/>
              <a:t> </a:t>
            </a:r>
            <a:r>
              <a:rPr lang="en-US" sz="4000" dirty="0" err="1" smtClean="0"/>
              <a:t>n’avez</a:t>
            </a:r>
            <a:r>
              <a:rPr lang="en-US" sz="4000" dirty="0" smtClean="0"/>
              <a:t> pas de </a:t>
            </a:r>
            <a:r>
              <a:rPr lang="en-US" sz="4000" dirty="0" err="1" smtClean="0"/>
              <a:t>montre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52936"/>
            <a:ext cx="9525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 smtClean="0"/>
          </a:p>
          <a:p>
            <a:pPr algn="ctr"/>
            <a:endParaRPr lang="en-US" sz="4000" dirty="0"/>
          </a:p>
          <a:p>
            <a:pPr>
              <a:tabLst>
                <a:tab pos="4572000" algn="l"/>
              </a:tabLst>
            </a:pPr>
            <a:r>
              <a:rPr lang="en-US" sz="4000" b="1" dirty="0" err="1">
                <a:solidFill>
                  <a:schemeClr val="bg2">
                    <a:lumMod val="25000"/>
                  </a:schemeClr>
                </a:solidFill>
              </a:rPr>
              <a:t>a</a:t>
            </a:r>
            <a:r>
              <a:rPr lang="en-US" sz="4000" b="1" dirty="0" err="1" smtClean="0">
                <a:solidFill>
                  <a:schemeClr val="bg2">
                    <a:lumMod val="25000"/>
                  </a:schemeClr>
                </a:solidFill>
              </a:rPr>
              <a:t>i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</a:rPr>
              <a:t>	</a:t>
            </a:r>
            <a:r>
              <a:rPr lang="en-US" sz="4000" b="1" dirty="0" err="1" smtClean="0">
                <a:solidFill>
                  <a:schemeClr val="bg2">
                    <a:lumMod val="25000"/>
                  </a:schemeClr>
                </a:solidFill>
              </a:rPr>
              <a:t>avons</a:t>
            </a:r>
            <a:endParaRPr lang="en-US" sz="40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tabLst>
                <a:tab pos="4572000" algn="l"/>
              </a:tabLst>
            </a:pPr>
            <a:endParaRPr lang="en-US" sz="40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tabLst>
                <a:tab pos="4572000" algn="l"/>
              </a:tabLst>
            </a:pP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as	</a:t>
            </a:r>
            <a:r>
              <a:rPr lang="en-US" sz="4000" b="1" dirty="0" err="1" smtClean="0">
                <a:solidFill>
                  <a:schemeClr val="bg2">
                    <a:lumMod val="25000"/>
                  </a:schemeClr>
                </a:solidFill>
              </a:rPr>
              <a:t>avez</a:t>
            </a:r>
            <a:endParaRPr lang="en-US" sz="40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4000" b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tabLst>
                <a:tab pos="1371600" algn="l"/>
              </a:tabLst>
            </a:pPr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	   a				</a:t>
            </a:r>
            <a:r>
              <a:rPr lang="en-US" sz="4000" b="1" dirty="0" err="1" smtClean="0">
                <a:solidFill>
                  <a:schemeClr val="bg2">
                    <a:lumMod val="25000"/>
                  </a:schemeClr>
                </a:solidFill>
              </a:rPr>
              <a:t>ont</a:t>
            </a:r>
            <a:endParaRPr lang="en-US" sz="4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6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Allez</a:t>
            </a:r>
            <a:r>
              <a:rPr lang="en-US" dirty="0" smtClean="0"/>
              <a:t> à la </a:t>
            </a:r>
            <a:r>
              <a:rPr lang="en-US" dirty="0" err="1" smtClean="0"/>
              <a:t>pêche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1328"/>
            <a:ext cx="91440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Objectif</a:t>
            </a:r>
            <a:r>
              <a:rPr lang="en-US" dirty="0" smtClean="0"/>
              <a:t>:  </a:t>
            </a:r>
            <a:r>
              <a:rPr lang="en-US" dirty="0" err="1" smtClean="0"/>
              <a:t>collectionnez</a:t>
            </a:r>
            <a:r>
              <a:rPr lang="en-US" dirty="0" smtClean="0"/>
              <a:t> 4 </a:t>
            </a:r>
            <a:r>
              <a:rPr lang="en-US" dirty="0" err="1" smtClean="0"/>
              <a:t>cartes</a:t>
            </a:r>
            <a:r>
              <a:rPr lang="en-US" dirty="0" smtClean="0"/>
              <a:t> (les </a:t>
            </a:r>
            <a:r>
              <a:rPr lang="en-US" dirty="0" err="1" smtClean="0"/>
              <a:t>mêmes</a:t>
            </a:r>
            <a:r>
              <a:rPr lang="en-US" dirty="0" smtClean="0"/>
              <a:t>)</a:t>
            </a:r>
          </a:p>
          <a:p>
            <a:r>
              <a:rPr lang="en-US" dirty="0" err="1"/>
              <a:t>Commencez</a:t>
            </a:r>
            <a:r>
              <a:rPr lang="en-US" dirty="0"/>
              <a:t> avec 7 </a:t>
            </a:r>
            <a:r>
              <a:rPr lang="en-US" dirty="0" err="1"/>
              <a:t>cartes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?:  </a:t>
            </a:r>
            <a:r>
              <a:rPr lang="en-US" dirty="0" err="1" smtClean="0"/>
              <a:t>Est-ce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tu</a:t>
            </a:r>
            <a:r>
              <a:rPr lang="en-US" dirty="0" smtClean="0"/>
              <a:t> as __________?</a:t>
            </a:r>
          </a:p>
          <a:p>
            <a:r>
              <a:rPr lang="en-US" dirty="0" smtClean="0"/>
              <a:t>A:  </a:t>
            </a:r>
            <a:r>
              <a:rPr lang="en-US" dirty="0" err="1" smtClean="0"/>
              <a:t>Oui</a:t>
            </a:r>
            <a:r>
              <a:rPr lang="en-US" dirty="0" smtClean="0"/>
              <a:t>, </a:t>
            </a:r>
            <a:r>
              <a:rPr lang="en-US" dirty="0" err="1" smtClean="0"/>
              <a:t>j’ai</a:t>
            </a:r>
            <a:r>
              <a:rPr lang="en-US" dirty="0" smtClean="0"/>
              <a:t> ____________.   (</a:t>
            </a:r>
            <a:r>
              <a:rPr lang="en-US" dirty="0" err="1" smtClean="0"/>
              <a:t>Donnez</a:t>
            </a:r>
            <a:r>
              <a:rPr lang="en-US" dirty="0" smtClean="0"/>
              <a:t> </a:t>
            </a:r>
            <a:r>
              <a:rPr lang="en-US" dirty="0" err="1" smtClean="0"/>
              <a:t>tous</a:t>
            </a:r>
            <a:r>
              <a:rPr lang="en-US" dirty="0" smtClean="0"/>
              <a:t> les </a:t>
            </a:r>
            <a:r>
              <a:rPr lang="en-US" dirty="0" err="1" smtClean="0"/>
              <a:t>cartes</a:t>
            </a:r>
            <a:r>
              <a:rPr lang="en-US" dirty="0" smtClean="0"/>
              <a:t>)</a:t>
            </a:r>
          </a:p>
          <a:p>
            <a:r>
              <a:rPr lang="en-US" dirty="0"/>
              <a:t> </a:t>
            </a:r>
            <a:r>
              <a:rPr lang="en-US" dirty="0" smtClean="0"/>
              <a:t>    Non, je </a:t>
            </a:r>
            <a:r>
              <a:rPr lang="en-US" dirty="0" err="1" smtClean="0"/>
              <a:t>n’ai</a:t>
            </a:r>
            <a:r>
              <a:rPr lang="en-US" dirty="0" smtClean="0"/>
              <a:t> pas ___________.  </a:t>
            </a:r>
            <a:r>
              <a:rPr lang="en-US" dirty="0" err="1" smtClean="0"/>
              <a:t>Allez</a:t>
            </a:r>
            <a:r>
              <a:rPr lang="en-US" dirty="0" smtClean="0"/>
              <a:t> à la </a:t>
            </a:r>
            <a:r>
              <a:rPr lang="en-US" dirty="0" err="1" smtClean="0"/>
              <a:t>pêche</a:t>
            </a:r>
            <a:r>
              <a:rPr lang="en-US" dirty="0" smtClean="0"/>
              <a:t>!</a:t>
            </a:r>
          </a:p>
        </p:txBody>
      </p:sp>
      <p:pic>
        <p:nvPicPr>
          <p:cNvPr id="5" name="Picture 4" descr="C:\Users\brittany.call\AppData\Local\Microsoft\Windows\Temporary Internet Files\Content.IE5\Y85NGEJC\MC900053398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99097"/>
            <a:ext cx="1301750" cy="160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brittany.call\AppData\Local\Microsoft\Windows\Temporary Internet Files\Content.IE5\Y85NGEJC\MC900053398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99097"/>
            <a:ext cx="1301750" cy="160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brittany.call\AppData\Local\Microsoft\Windows\Temporary Internet Files\Content.IE5\Y85NGEJC\MC900053398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443" y="2506980"/>
            <a:ext cx="1301750" cy="1607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brittany.call\AppData\Local\Microsoft\Windows\Temporary Internet Files\Content.IE5\Y85NGEJC\MC900053398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499097"/>
            <a:ext cx="1301750" cy="1607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625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brittany.call\AppData\Local\Microsoft\Windows\Temporary Internet Files\Content.IE5\6J4QA0E2\MC900048586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6" y="3942542"/>
            <a:ext cx="2502282" cy="2305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brittany.call\AppData\Local\Microsoft\Windows\Temporary Internet Files\Content.IE5\Y85NGEJC\MC900104564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590800" cy="270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brittany.call\AppData\Local\Microsoft\Windows\Temporary Internet Files\Content.IE5\X9V8ZJAG\MC900290018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3609748"/>
            <a:ext cx="2181225" cy="31193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33400" y="29718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il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506017" y="304800"/>
            <a:ext cx="1555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Nous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6569170" y="3588599"/>
            <a:ext cx="777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Je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4187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brittany.call\AppData\Local\Microsoft\Windows\Temporary Internet Files\Content.IE5\38A2KYJL\MM900185588[1].g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87" y="609601"/>
            <a:ext cx="2352071" cy="139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brittany.call\AppData\Local\Microsoft\Windows\Temporary Internet Files\Content.IE5\Y85NGEJC\MC900295510[1].wm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40" y="4191000"/>
            <a:ext cx="2338070" cy="2338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brittany.call\AppData\Local\Microsoft\Windows\Temporary Internet Files\Content.IE5\X9V8ZJAG\MP900442709[1]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r="8072"/>
          <a:stretch/>
        </p:blipFill>
        <p:spPr bwMode="auto">
          <a:xfrm>
            <a:off x="6324600" y="4343399"/>
            <a:ext cx="2590800" cy="21657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33399" y="2971800"/>
            <a:ext cx="933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Tu</a:t>
            </a:r>
            <a:endParaRPr lang="en-US" sz="4000" dirty="0"/>
          </a:p>
        </p:txBody>
      </p:sp>
      <p:sp>
        <p:nvSpPr>
          <p:cNvPr id="11" name="TextBox 10"/>
          <p:cNvSpPr txBox="1"/>
          <p:nvPr/>
        </p:nvSpPr>
        <p:spPr>
          <a:xfrm>
            <a:off x="1506017" y="304800"/>
            <a:ext cx="1555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Vous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6569170" y="3588599"/>
            <a:ext cx="777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Je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6695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brittany.call\AppData\Local\Microsoft\Windows\Temporary Internet Files\Content.IE5\X9V8ZJAG\MC900139509[1]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1" y="4617928"/>
            <a:ext cx="2427583" cy="1532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brittany.call\AppData\Local\Microsoft\Windows\Temporary Internet Files\Content.IE5\Y85NGEJC\MP900431663[1]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7"/>
          <a:stretch/>
        </p:blipFill>
        <p:spPr bwMode="auto">
          <a:xfrm>
            <a:off x="3352800" y="108846"/>
            <a:ext cx="2149957" cy="28105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:\Users\brittany.call\AppData\Local\Microsoft\Windows\Temporary Internet Files\Content.IE5\38A2KYJL\MP900448383[1]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458" y="4114800"/>
            <a:ext cx="1840570" cy="276271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533399" y="2971800"/>
            <a:ext cx="972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ils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1506017" y="304800"/>
            <a:ext cx="1555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Tu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6569170" y="3588599"/>
            <a:ext cx="777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Je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502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brittany.call\AppData\Local\Microsoft\Windows\Temporary Internet Files\Content.IE5\X9V8ZJAG\MC900439584[1]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57258"/>
            <a:ext cx="2441181" cy="2068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brittany.call\AppData\Local\Microsoft\Windows\Temporary Internet Files\Content.IE5\38A2KYJL\MP900446567[1]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152400"/>
            <a:ext cx="1981200" cy="259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brittany.call\AppData\Local\Microsoft\Windows\Temporary Internet Files\Content.IE5\Y85NGEJC\MC900053398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4092746"/>
            <a:ext cx="2181225" cy="269407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33400" y="2971800"/>
            <a:ext cx="60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il</a:t>
            </a:r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1506017" y="304800"/>
            <a:ext cx="1555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Vous</a:t>
            </a:r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6569170" y="3588599"/>
            <a:ext cx="777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Je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9956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6" t="23245" r="75398" b="57632"/>
          <a:stretch/>
        </p:blipFill>
        <p:spPr bwMode="auto">
          <a:xfrm>
            <a:off x="228600" y="304800"/>
            <a:ext cx="2571750" cy="361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1" t="46505" r="71943" b="34372"/>
          <a:stretch/>
        </p:blipFill>
        <p:spPr bwMode="auto">
          <a:xfrm>
            <a:off x="6238875" y="304800"/>
            <a:ext cx="2571750" cy="361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 t="45196" r="54443" b="35681"/>
          <a:stretch/>
        </p:blipFill>
        <p:spPr bwMode="auto">
          <a:xfrm>
            <a:off x="2924175" y="2819400"/>
            <a:ext cx="3314700" cy="361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brittany.call\AppData\Local\Microsoft\Windows\Temporary Internet Files\Content.IE5\6J4QA0E2\MC900048586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6" y="3942542"/>
            <a:ext cx="2502282" cy="2305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brittany.call\AppData\Local\Microsoft\Windows\Temporary Internet Files\Content.IE5\Y85NGEJC\MC900104564[1].wmf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0"/>
            <a:ext cx="2590800" cy="270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brittany.call\AppData\Local\Microsoft\Windows\Temporary Internet Files\Content.IE5\X9V8ZJAG\MC900290018[1].wm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3609748"/>
            <a:ext cx="2181225" cy="3119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79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2" t="66413" r="64296" b="12853"/>
          <a:stretch/>
        </p:blipFill>
        <p:spPr bwMode="auto">
          <a:xfrm>
            <a:off x="28575" y="0"/>
            <a:ext cx="3448050" cy="39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6" t="69535" r="36882" b="9731"/>
          <a:stretch/>
        </p:blipFill>
        <p:spPr bwMode="auto">
          <a:xfrm>
            <a:off x="5676900" y="38100"/>
            <a:ext cx="3448050" cy="39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2" t="46073" r="35896" b="33193"/>
          <a:stretch/>
        </p:blipFill>
        <p:spPr bwMode="auto">
          <a:xfrm>
            <a:off x="2743200" y="2935314"/>
            <a:ext cx="3448050" cy="392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brittany.call\AppData\Local\Microsoft\Windows\Temporary Internet Files\Content.IE5\38A2KYJL\MM900185588[1].gif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87" y="609601"/>
            <a:ext cx="2352071" cy="1397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brittany.call\AppData\Local\Microsoft\Windows\Temporary Internet Files\Content.IE5\Y85NGEJC\MC900295510[1].wm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40" y="4191000"/>
            <a:ext cx="2338070" cy="2338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brittany.call\AppData\Local\Microsoft\Windows\Temporary Internet Files\Content.IE5\X9V8ZJAG\MP900442709[1]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96" r="8072"/>
          <a:stretch/>
        </p:blipFill>
        <p:spPr bwMode="auto">
          <a:xfrm>
            <a:off x="6324600" y="4343399"/>
            <a:ext cx="2590800" cy="21657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068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4426</TotalTime>
  <Words>178</Words>
  <Application>Microsoft Office PowerPoint</Application>
  <PresentationFormat>On-screen Show (4:3)</PresentationFormat>
  <Paragraphs>61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PILE/FACE </vt:lpstr>
      <vt:lpstr>PowerPoint Presentation</vt:lpstr>
      <vt:lpstr>Allez à la pêche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Descriptions!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Pile/Face:</dc:title>
  <dc:creator>Call, Brittany</dc:creator>
  <cp:lastModifiedBy>Call, Brittany</cp:lastModifiedBy>
  <cp:revision>87</cp:revision>
  <dcterms:created xsi:type="dcterms:W3CDTF">2013-09-12T19:06:02Z</dcterms:created>
  <dcterms:modified xsi:type="dcterms:W3CDTF">2013-10-08T18:30:34Z</dcterms:modified>
</cp:coreProperties>
</file>