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handoutMasterIdLst>
    <p:handoutMasterId r:id="rId18"/>
  </p:handoutMasterIdLst>
  <p:sldIdLst>
    <p:sldId id="375" r:id="rId2"/>
    <p:sldId id="450" r:id="rId3"/>
    <p:sldId id="447" r:id="rId4"/>
    <p:sldId id="445" r:id="rId5"/>
    <p:sldId id="451" r:id="rId6"/>
    <p:sldId id="449" r:id="rId7"/>
    <p:sldId id="448" r:id="rId8"/>
    <p:sldId id="452" r:id="rId9"/>
    <p:sldId id="453" r:id="rId10"/>
    <p:sldId id="454" r:id="rId11"/>
    <p:sldId id="455" r:id="rId12"/>
    <p:sldId id="456" r:id="rId13"/>
    <p:sldId id="436" r:id="rId14"/>
    <p:sldId id="427" r:id="rId15"/>
    <p:sldId id="43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70" autoAdjust="0"/>
    <p:restoredTop sz="94660"/>
  </p:normalViewPr>
  <p:slideViewPr>
    <p:cSldViewPr>
      <p:cViewPr>
        <p:scale>
          <a:sx n="73" d="100"/>
          <a:sy n="73" d="100"/>
        </p:scale>
        <p:origin x="-209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951F5-0DBD-4271-AF8E-EF66D38D05D4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F7661-3EBF-48D6-9D82-F26EE7AD8C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42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78033-0C6D-4A60-A635-D64B5009089A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C1923-231A-45E5-BC2C-FB4B44495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287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1923-231A-45E5-BC2C-FB4B4449522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9D6C10F-E884-4E4C-8EFA-7AF61A16A504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9D6C10F-E884-4E4C-8EFA-7AF61A16A504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9D6C10F-E884-4E4C-8EFA-7AF61A16A504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9D6C10F-E884-4E4C-8EFA-7AF61A16A504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457200"/>
            <a:ext cx="7239000" cy="1143000"/>
          </a:xfrm>
        </p:spPr>
        <p:txBody>
          <a:bodyPr/>
          <a:lstStyle/>
          <a:p>
            <a:r>
              <a:rPr lang="fr-FR" dirty="0" smtClean="0"/>
              <a:t>Pile/Face:  présent et futur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534400" cy="63246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Qu’est-ce que tu as fait </a:t>
            </a:r>
            <a:r>
              <a:rPr lang="fr-FR" sz="2400" dirty="0"/>
              <a:t>le weekend passé</a:t>
            </a:r>
            <a:r>
              <a:rPr lang="fr-FR" sz="2400" dirty="0" smtClean="0"/>
              <a:t>?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Où est-ce que tu </a:t>
            </a:r>
            <a:r>
              <a:rPr lang="fr-FR" sz="2400" dirty="0"/>
              <a:t>es </a:t>
            </a:r>
            <a:r>
              <a:rPr lang="fr-FR" sz="2400" dirty="0" smtClean="0"/>
              <a:t>allé le weekend passé?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Quand est-ce que tu es sorti le weekend </a:t>
            </a:r>
            <a:r>
              <a:rPr lang="fr-FR" sz="2400" dirty="0"/>
              <a:t>passé?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Qui est venu chez vous le weekend </a:t>
            </a:r>
            <a:r>
              <a:rPr lang="fr-FR" sz="2400" dirty="0"/>
              <a:t>passé?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Quand est-ce que vous êtes rentré hier soir?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Est-ce que vous </a:t>
            </a:r>
            <a:r>
              <a:rPr lang="fr-FR" sz="2400" dirty="0"/>
              <a:t>êtes </a:t>
            </a:r>
            <a:r>
              <a:rPr lang="fr-FR" sz="2400" dirty="0" smtClean="0"/>
              <a:t>tombé le weekend passé?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Est-ce que </a:t>
            </a:r>
            <a:r>
              <a:rPr lang="fr-FR" sz="2400" dirty="0" err="1" smtClean="0"/>
              <a:t>Voldemort</a:t>
            </a:r>
            <a:r>
              <a:rPr lang="fr-FR" sz="2400" dirty="0" smtClean="0"/>
              <a:t> est mort?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Où es-tu né?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Où avez-vous voyagé récemment?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Où est-ce que vous êtes allé hier?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Est-ce que tes amis sont sortis le </a:t>
            </a:r>
            <a:r>
              <a:rPr lang="fr-FR" sz="2400" dirty="0"/>
              <a:t>weekend </a:t>
            </a:r>
            <a:r>
              <a:rPr lang="fr-FR" sz="2400" dirty="0" smtClean="0"/>
              <a:t>passé?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Est-ce que </a:t>
            </a:r>
            <a:r>
              <a:rPr lang="fr-FR" sz="2400" dirty="0"/>
              <a:t>tes amis sont </a:t>
            </a:r>
            <a:r>
              <a:rPr lang="fr-FR" sz="2400" dirty="0" smtClean="0"/>
              <a:t>allés en ville le weekend passé?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Est-ce que tes amis </a:t>
            </a:r>
            <a:r>
              <a:rPr lang="fr-FR" sz="2400" dirty="0"/>
              <a:t>ont </a:t>
            </a:r>
            <a:r>
              <a:rPr lang="fr-FR" sz="2400" dirty="0" smtClean="0"/>
              <a:t>mangé du pizza récemment?</a:t>
            </a:r>
          </a:p>
        </p:txBody>
      </p:sp>
    </p:spTree>
    <p:extLst>
      <p:ext uri="{BB962C8B-B14F-4D97-AF65-F5344CB8AC3E}">
        <p14:creationId xmlns:p14="http://schemas.microsoft.com/office/powerpoint/2010/main" val="219951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 cstate="print"/>
          <a:srcRect l="51240" t="22051" r="23237" b="55599"/>
          <a:stretch/>
        </p:blipFill>
        <p:spPr bwMode="auto">
          <a:xfrm>
            <a:off x="-21771" y="23949"/>
            <a:ext cx="9144000" cy="4665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28600" y="4724400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attraper</a:t>
            </a:r>
            <a:r>
              <a:rPr lang="en-US" dirty="0" smtClean="0"/>
              <a:t> = to catch</a:t>
            </a:r>
          </a:p>
          <a:p>
            <a:r>
              <a:rPr lang="en-US" dirty="0" err="1" smtClean="0"/>
              <a:t>attaquer</a:t>
            </a:r>
            <a:r>
              <a:rPr lang="en-US" dirty="0" smtClean="0"/>
              <a:t> = to attack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51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 cstate="print"/>
          <a:srcRect l="51389" t="44658" r="24360" b="34276"/>
          <a:stretch/>
        </p:blipFill>
        <p:spPr bwMode="auto">
          <a:xfrm>
            <a:off x="-23949" y="-28303"/>
            <a:ext cx="9167949" cy="4640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28600" y="4724400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perdre</a:t>
            </a:r>
            <a:r>
              <a:rPr lang="en-US" dirty="0" smtClean="0"/>
              <a:t> = to lose</a:t>
            </a:r>
          </a:p>
          <a:p>
            <a:r>
              <a:rPr lang="en-US" dirty="0" err="1" smtClean="0"/>
              <a:t>chercher</a:t>
            </a:r>
            <a:r>
              <a:rPr lang="en-US" dirty="0" smtClean="0"/>
              <a:t> = to look for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51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 cstate="print"/>
          <a:srcRect l="51464" t="66238" r="24285" b="13466"/>
          <a:stretch/>
        </p:blipFill>
        <p:spPr bwMode="auto">
          <a:xfrm>
            <a:off x="0" y="0"/>
            <a:ext cx="9228164" cy="4500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" y="47244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trouver</a:t>
            </a:r>
            <a:r>
              <a:rPr lang="en-US" dirty="0" smtClean="0"/>
              <a:t> = to find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51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dessinez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9416"/>
            <a:ext cx="8153400" cy="4846320"/>
          </a:xfrm>
        </p:spPr>
        <p:txBody>
          <a:bodyPr/>
          <a:lstStyle/>
          <a:p>
            <a:r>
              <a:rPr lang="fr-FR" dirty="0" smtClean="0"/>
              <a:t>Dessinez une expérience </a:t>
            </a:r>
            <a:r>
              <a:rPr lang="fr-FR" dirty="0"/>
              <a:t>du </a:t>
            </a:r>
            <a:r>
              <a:rPr lang="fr-FR" dirty="0" smtClean="0"/>
              <a:t>passé</a:t>
            </a:r>
            <a:r>
              <a:rPr lang="fr-FR" dirty="0"/>
              <a:t>.  </a:t>
            </a:r>
            <a:r>
              <a:rPr lang="fr-FR" dirty="0" smtClean="0"/>
              <a:t>Exagérez comme Geoffroy!</a:t>
            </a:r>
          </a:p>
          <a:p>
            <a:endParaRPr lang="fr-FR" dirty="0"/>
          </a:p>
          <a:p>
            <a:r>
              <a:rPr lang="fr-FR" dirty="0" smtClean="0"/>
              <a:t>Ecrivez une description de votre dessin (10 phrases)</a:t>
            </a:r>
          </a:p>
          <a:p>
            <a:endParaRPr lang="fr-FR" dirty="0"/>
          </a:p>
          <a:p>
            <a:r>
              <a:rPr lang="fr-FR" dirty="0" smtClean="0"/>
              <a:t>Expliquez votre dessin:  « J’ai… »</a:t>
            </a:r>
          </a:p>
          <a:p>
            <a:r>
              <a:rPr lang="fr-FR" dirty="0" smtClean="0"/>
              <a:t>Expliquez le dessin de votre partenaire:  « Il a… »</a:t>
            </a:r>
          </a:p>
          <a:p>
            <a:r>
              <a:rPr lang="fr-FR" dirty="0" smtClean="0"/>
              <a:t>Expliquez le dessin à son artiste:  « Tu as… »</a:t>
            </a:r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81870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SONDAGE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Ecrivez 10 questions au sujet d’une vacances.</a:t>
            </a:r>
          </a:p>
          <a:p>
            <a:endParaRPr lang="fr-FR" dirty="0"/>
          </a:p>
          <a:p>
            <a:r>
              <a:rPr lang="fr-FR" dirty="0" smtClean="0"/>
              <a:t>Ex)  Où est-ce que tu as voyagé?</a:t>
            </a:r>
          </a:p>
          <a:p>
            <a:pPr marL="0" indent="0">
              <a:buNone/>
            </a:pPr>
            <a:r>
              <a:rPr lang="fr-FR" dirty="0" smtClean="0"/>
              <a:t>          Est-ce que tu as utilis</a:t>
            </a:r>
            <a:r>
              <a:rPr lang="fr-FR" dirty="0"/>
              <a:t>é</a:t>
            </a:r>
            <a:r>
              <a:rPr lang="fr-FR" dirty="0" smtClean="0"/>
              <a:t> un plan?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 smtClean="0"/>
              <a:t>Pour des questions:</a:t>
            </a:r>
          </a:p>
          <a:p>
            <a:pPr marL="0" indent="0">
              <a:buNone/>
            </a:pPr>
            <a:r>
              <a:rPr lang="fr-FR" dirty="0" smtClean="0"/>
              <a:t>	où     quand     pourquoi     avec qui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en-US" sz="2600" dirty="0">
              <a:solidFill>
                <a:schemeClr val="tx1"/>
              </a:solidFill>
            </a:endParaRPr>
          </a:p>
          <a:p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61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Interrogation </a:t>
            </a:r>
            <a:r>
              <a:rPr lang="en-US" dirty="0" err="1" smtClean="0"/>
              <a:t>mardi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Bande dessiné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819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Corrigez</a:t>
            </a:r>
            <a:r>
              <a:rPr lang="en-US" dirty="0" smtClean="0"/>
              <a:t> les devoirs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98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0"/>
            <a:ext cx="7696200" cy="6858000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Jocelyn </a:t>
            </a:r>
            <a:r>
              <a:rPr lang="en-US" i="1" dirty="0" err="1" smtClean="0"/>
              <a:t>tombe</a:t>
            </a:r>
            <a:r>
              <a:rPr lang="en-US" dirty="0" smtClean="0"/>
              <a:t> de </a:t>
            </a:r>
            <a:r>
              <a:rPr lang="en-US" dirty="0" err="1" smtClean="0"/>
              <a:t>l’arbre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i="1" dirty="0" err="1" smtClean="0"/>
              <a:t>montez</a:t>
            </a:r>
            <a:r>
              <a:rPr lang="en-US" dirty="0" smtClean="0"/>
              <a:t> </a:t>
            </a:r>
            <a:r>
              <a:rPr lang="en-US" dirty="0" err="1" smtClean="0"/>
              <a:t>l’avion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Je </a:t>
            </a:r>
            <a:r>
              <a:rPr lang="en-US" i="1" dirty="0" err="1" smtClean="0"/>
              <a:t>rentre</a:t>
            </a:r>
            <a:r>
              <a:rPr lang="en-US" dirty="0" smtClean="0"/>
              <a:t> </a:t>
            </a:r>
            <a:r>
              <a:rPr lang="en-US" dirty="0" err="1" smtClean="0"/>
              <a:t>tard</a:t>
            </a:r>
            <a:r>
              <a:rPr lang="en-US" dirty="0" smtClean="0"/>
              <a:t>  (</a:t>
            </a:r>
            <a:r>
              <a:rPr lang="en-US" i="1" dirty="0" smtClean="0"/>
              <a:t>late)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Nous </a:t>
            </a:r>
            <a:r>
              <a:rPr lang="en-US" i="1" dirty="0" err="1" smtClean="0"/>
              <a:t>faisons</a:t>
            </a:r>
            <a:r>
              <a:rPr lang="en-US" dirty="0" smtClean="0"/>
              <a:t> les valises </a:t>
            </a:r>
            <a:r>
              <a:rPr lang="en-US" dirty="0" err="1" smtClean="0"/>
              <a:t>avant</a:t>
            </a:r>
            <a:r>
              <a:rPr lang="en-US" dirty="0" smtClean="0"/>
              <a:t> le voyage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Elle </a:t>
            </a:r>
            <a:r>
              <a:rPr lang="en-US" i="1" dirty="0" err="1" smtClean="0"/>
              <a:t>prennent</a:t>
            </a:r>
            <a:r>
              <a:rPr lang="en-US" dirty="0" smtClean="0"/>
              <a:t> </a:t>
            </a:r>
            <a:r>
              <a:rPr lang="en-US" dirty="0" err="1" smtClean="0"/>
              <a:t>l’avion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Nous </a:t>
            </a:r>
            <a:r>
              <a:rPr lang="en-US" i="1" dirty="0" err="1" smtClean="0"/>
              <a:t>achetons</a:t>
            </a:r>
            <a:r>
              <a:rPr lang="en-US" dirty="0" smtClean="0"/>
              <a:t> le billet-</a:t>
            </a:r>
            <a:r>
              <a:rPr lang="en-US" dirty="0" err="1" smtClean="0"/>
              <a:t>aller</a:t>
            </a:r>
            <a:r>
              <a:rPr lang="en-US" dirty="0" smtClean="0"/>
              <a:t> retour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Il </a:t>
            </a:r>
            <a:r>
              <a:rPr lang="en-US" i="1" dirty="0" err="1" smtClean="0"/>
              <a:t>reste</a:t>
            </a:r>
            <a:r>
              <a:rPr lang="en-US" dirty="0" smtClean="0"/>
              <a:t> à la </a:t>
            </a:r>
            <a:r>
              <a:rPr lang="en-US" dirty="0" err="1" smtClean="0"/>
              <a:t>maison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Je </a:t>
            </a:r>
            <a:r>
              <a:rPr lang="en-US" i="1" dirty="0" smtClean="0"/>
              <a:t>descends</a:t>
            </a:r>
            <a:r>
              <a:rPr lang="en-US" dirty="0" smtClean="0"/>
              <a:t> le bus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Le </a:t>
            </a:r>
            <a:r>
              <a:rPr lang="en-US" dirty="0" err="1" smtClean="0"/>
              <a:t>bébé</a:t>
            </a:r>
            <a:r>
              <a:rPr lang="en-US" dirty="0" smtClean="0"/>
              <a:t> </a:t>
            </a:r>
            <a:r>
              <a:rPr lang="en-US" i="1" dirty="0" err="1" smtClean="0"/>
              <a:t>nait</a:t>
            </a:r>
            <a:r>
              <a:rPr lang="en-US" dirty="0" smtClean="0"/>
              <a:t> en France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i="1" dirty="0" err="1" smtClean="0"/>
              <a:t>sortez</a:t>
            </a:r>
            <a:r>
              <a:rPr lang="en-US" dirty="0" smtClean="0"/>
              <a:t> avec </a:t>
            </a:r>
            <a:r>
              <a:rPr lang="en-US" dirty="0" err="1" smtClean="0"/>
              <a:t>vos</a:t>
            </a:r>
            <a:r>
              <a:rPr lang="en-US" dirty="0" smtClean="0"/>
              <a:t> </a:t>
            </a:r>
            <a:r>
              <a:rPr lang="en-US" dirty="0" err="1" smtClean="0"/>
              <a:t>amis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Marc </a:t>
            </a:r>
            <a:r>
              <a:rPr lang="en-US" i="1" dirty="0" smtClean="0"/>
              <a:t>arrive</a:t>
            </a:r>
            <a:r>
              <a:rPr lang="en-US" dirty="0" smtClean="0"/>
              <a:t> à </a:t>
            </a:r>
            <a:r>
              <a:rPr lang="en-US" dirty="0" err="1" smtClean="0"/>
              <a:t>l’école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amis</a:t>
            </a:r>
            <a:r>
              <a:rPr lang="en-US" dirty="0" smtClean="0"/>
              <a:t> et </a:t>
            </a:r>
            <a:r>
              <a:rPr lang="en-US" dirty="0" err="1" smtClean="0"/>
              <a:t>moi</a:t>
            </a:r>
            <a:r>
              <a:rPr lang="en-US" dirty="0" smtClean="0"/>
              <a:t> </a:t>
            </a:r>
            <a:r>
              <a:rPr lang="en-US" i="1" dirty="0" err="1" smtClean="0"/>
              <a:t>deviennent</a:t>
            </a:r>
            <a:r>
              <a:rPr lang="en-US" dirty="0" smtClean="0"/>
              <a:t> </a:t>
            </a:r>
            <a:r>
              <a:rPr lang="en-US" dirty="0" err="1" smtClean="0"/>
              <a:t>pilotes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Je </a:t>
            </a:r>
            <a:r>
              <a:rPr lang="en-US" i="1" dirty="0" err="1" smtClean="0"/>
              <a:t>vais</a:t>
            </a:r>
            <a:r>
              <a:rPr lang="en-US" dirty="0" smtClean="0"/>
              <a:t> au Montréal</a:t>
            </a:r>
          </a:p>
        </p:txBody>
      </p:sp>
    </p:spTree>
    <p:extLst>
      <p:ext uri="{BB962C8B-B14F-4D97-AF65-F5344CB8AC3E}">
        <p14:creationId xmlns:p14="http://schemas.microsoft.com/office/powerpoint/2010/main" val="101794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0"/>
            <a:ext cx="7696200" cy="6858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/>
              <a:t>de </a:t>
            </a:r>
            <a:r>
              <a:rPr lang="en-US" dirty="0" smtClean="0"/>
              <a:t>/ </a:t>
            </a:r>
            <a:r>
              <a:rPr lang="en-US" dirty="0" err="1" smtClean="0"/>
              <a:t>tomber</a:t>
            </a:r>
            <a:r>
              <a:rPr lang="en-US" dirty="0" smtClean="0"/>
              <a:t> / </a:t>
            </a:r>
            <a:r>
              <a:rPr lang="en-US" dirty="0" err="1" smtClean="0"/>
              <a:t>l’arbre</a:t>
            </a:r>
            <a:r>
              <a:rPr lang="en-US" dirty="0" smtClean="0"/>
              <a:t> / </a:t>
            </a:r>
            <a:r>
              <a:rPr lang="en-US" dirty="0"/>
              <a:t>Marc 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/>
              <a:t>l’étranger</a:t>
            </a:r>
            <a:r>
              <a:rPr lang="en-US" dirty="0"/>
              <a:t> / </a:t>
            </a:r>
            <a:r>
              <a:rPr lang="en-US" dirty="0" smtClean="0"/>
              <a:t>voyager / à / ne </a:t>
            </a:r>
            <a:r>
              <a:rPr lang="en-US" dirty="0"/>
              <a:t>pas / </a:t>
            </a:r>
            <a:r>
              <a:rPr lang="en-US" dirty="0" smtClean="0"/>
              <a:t>Je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Nous / au / </a:t>
            </a:r>
            <a:r>
              <a:rPr lang="en-US" dirty="0" err="1" smtClean="0"/>
              <a:t>aller</a:t>
            </a:r>
            <a:r>
              <a:rPr lang="en-US" dirty="0" smtClean="0"/>
              <a:t> / ne </a:t>
            </a:r>
            <a:r>
              <a:rPr lang="en-US" dirty="0"/>
              <a:t>pas / </a:t>
            </a:r>
            <a:r>
              <a:rPr lang="en-US" dirty="0" err="1" smtClean="0"/>
              <a:t>Brésil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ne pas / </a:t>
            </a:r>
            <a:r>
              <a:rPr lang="en-US" dirty="0" err="1"/>
              <a:t>Vous</a:t>
            </a:r>
            <a:r>
              <a:rPr lang="en-US" dirty="0" smtClean="0"/>
              <a:t> </a:t>
            </a:r>
            <a:r>
              <a:rPr lang="en-US" dirty="0"/>
              <a:t>/ le prof </a:t>
            </a:r>
            <a:r>
              <a:rPr lang="en-US" dirty="0" smtClean="0"/>
              <a:t>/ </a:t>
            </a:r>
            <a:r>
              <a:rPr lang="en-US" dirty="0" err="1" smtClean="0"/>
              <a:t>écouter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Quand</a:t>
            </a:r>
            <a:r>
              <a:rPr lang="en-US" dirty="0" smtClean="0"/>
              <a:t> / arriver /</a:t>
            </a:r>
            <a:r>
              <a:rPr lang="en-US" dirty="0"/>
              <a:t> </a:t>
            </a:r>
            <a:r>
              <a:rPr lang="en-US" dirty="0" err="1"/>
              <a:t>est-ce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/ </a:t>
            </a:r>
            <a:r>
              <a:rPr lang="en-US" dirty="0" err="1"/>
              <a:t>tu</a:t>
            </a: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un </a:t>
            </a:r>
            <a:r>
              <a:rPr lang="en-US" dirty="0" err="1"/>
              <a:t>séjour</a:t>
            </a:r>
            <a:r>
              <a:rPr lang="en-US" dirty="0"/>
              <a:t> / faire / </a:t>
            </a:r>
            <a:r>
              <a:rPr lang="en-US" dirty="0" smtClean="0"/>
              <a:t>Je </a:t>
            </a:r>
            <a:r>
              <a:rPr lang="en-US" dirty="0"/>
              <a:t>/ </a:t>
            </a:r>
            <a:r>
              <a:rPr lang="en-US" dirty="0" err="1" smtClean="0"/>
              <a:t>Angleterre</a:t>
            </a:r>
            <a:r>
              <a:rPr lang="en-US" dirty="0" smtClean="0"/>
              <a:t> </a:t>
            </a:r>
            <a:r>
              <a:rPr lang="en-US" dirty="0"/>
              <a:t>/ en 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regarder</a:t>
            </a:r>
            <a:r>
              <a:rPr lang="en-US" dirty="0" smtClean="0"/>
              <a:t> / </a:t>
            </a:r>
            <a:r>
              <a:rPr lang="en-US" dirty="0" err="1" smtClean="0"/>
              <a:t>souvent</a:t>
            </a:r>
            <a:r>
              <a:rPr lang="en-US" dirty="0" smtClean="0"/>
              <a:t> / </a:t>
            </a:r>
            <a:r>
              <a:rPr lang="en-US" dirty="0" err="1" smtClean="0"/>
              <a:t>Vous</a:t>
            </a:r>
            <a:r>
              <a:rPr lang="en-US" dirty="0" smtClean="0"/>
              <a:t> / </a:t>
            </a:r>
            <a:r>
              <a:rPr lang="en-US" dirty="0"/>
              <a:t>des </a:t>
            </a:r>
            <a:r>
              <a:rPr lang="en-US" dirty="0" err="1" smtClean="0"/>
              <a:t>filmes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le pays / </a:t>
            </a:r>
            <a:r>
              <a:rPr lang="en-US" dirty="0" err="1" smtClean="0"/>
              <a:t>printemps</a:t>
            </a:r>
            <a:r>
              <a:rPr lang="en-US" dirty="0" smtClean="0"/>
              <a:t> /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/>
              <a:t>/ </a:t>
            </a:r>
            <a:r>
              <a:rPr lang="en-US" dirty="0" err="1"/>
              <a:t>entrer</a:t>
            </a:r>
            <a:r>
              <a:rPr lang="en-US" dirty="0"/>
              <a:t> / </a:t>
            </a:r>
            <a:r>
              <a:rPr lang="en-US" dirty="0" smtClean="0"/>
              <a:t>au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/>
              <a:t>tomber</a:t>
            </a:r>
            <a:r>
              <a:rPr lang="en-US" dirty="0"/>
              <a:t> / Benjamin </a:t>
            </a:r>
            <a:r>
              <a:rPr lang="en-US" dirty="0" smtClean="0"/>
              <a:t>et Nicole / </a:t>
            </a:r>
            <a:r>
              <a:rPr lang="en-US" dirty="0" err="1" smtClean="0"/>
              <a:t>amoureux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avril</a:t>
            </a:r>
            <a:r>
              <a:rPr lang="en-US" dirty="0" smtClean="0"/>
              <a:t> </a:t>
            </a:r>
            <a:r>
              <a:rPr lang="en-US" dirty="0"/>
              <a:t>/ </a:t>
            </a:r>
            <a:r>
              <a:rPr lang="en-US" dirty="0" err="1"/>
              <a:t>l’aéroport</a:t>
            </a:r>
            <a:r>
              <a:rPr lang="en-US" dirty="0"/>
              <a:t> </a:t>
            </a:r>
            <a:r>
              <a:rPr lang="en-US" dirty="0" smtClean="0"/>
              <a:t>/ à / Francine / </a:t>
            </a:r>
            <a:r>
              <a:rPr lang="en-US" dirty="0" err="1" smtClean="0"/>
              <a:t>aller</a:t>
            </a:r>
            <a:r>
              <a:rPr lang="en-US" dirty="0" smtClean="0"/>
              <a:t> / en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trouve</a:t>
            </a:r>
            <a:r>
              <a:rPr lang="en-US" dirty="0" smtClean="0"/>
              <a:t> / </a:t>
            </a:r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/ </a:t>
            </a:r>
            <a:r>
              <a:rPr lang="en-US" dirty="0" err="1" smtClean="0"/>
              <a:t>tu</a:t>
            </a:r>
            <a:r>
              <a:rPr lang="en-US" dirty="0" smtClean="0"/>
              <a:t> / la sortie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l’école</a:t>
            </a:r>
            <a:r>
              <a:rPr lang="en-US" dirty="0" smtClean="0"/>
              <a:t> / </a:t>
            </a:r>
            <a:r>
              <a:rPr lang="en-US" dirty="0"/>
              <a:t>après / </a:t>
            </a:r>
            <a:r>
              <a:rPr lang="en-US" dirty="0" smtClean="0"/>
              <a:t>Nous </a:t>
            </a:r>
            <a:r>
              <a:rPr lang="en-US" dirty="0"/>
              <a:t>/ </a:t>
            </a:r>
            <a:r>
              <a:rPr lang="en-US" dirty="0" err="1" smtClean="0"/>
              <a:t>partir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je / </a:t>
            </a:r>
            <a:r>
              <a:rPr lang="en-US" dirty="0" err="1"/>
              <a:t>pilote</a:t>
            </a:r>
            <a:r>
              <a:rPr lang="en-US" dirty="0"/>
              <a:t> / un / </a:t>
            </a:r>
            <a:r>
              <a:rPr lang="en-US" dirty="0" err="1"/>
              <a:t>Ensuite</a:t>
            </a:r>
            <a:r>
              <a:rPr lang="en-US" dirty="0"/>
              <a:t> / </a:t>
            </a:r>
            <a:r>
              <a:rPr lang="en-US" dirty="0" err="1"/>
              <a:t>devenir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004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0"/>
            <a:ext cx="7696200" cy="6858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Marc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tombé</a:t>
            </a:r>
            <a:r>
              <a:rPr lang="en-US" dirty="0" smtClean="0"/>
              <a:t> de </a:t>
            </a:r>
            <a:r>
              <a:rPr lang="en-US" dirty="0" err="1" smtClean="0"/>
              <a:t>l’arbre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Je </a:t>
            </a:r>
            <a:r>
              <a:rPr lang="en-US" dirty="0" err="1" smtClean="0"/>
              <a:t>n’ai</a:t>
            </a:r>
            <a:r>
              <a:rPr lang="en-US" dirty="0" smtClean="0"/>
              <a:t> </a:t>
            </a:r>
            <a:r>
              <a:rPr lang="en-US" dirty="0"/>
              <a:t>pas </a:t>
            </a:r>
            <a:r>
              <a:rPr lang="en-US" dirty="0" err="1" smtClean="0"/>
              <a:t>voyagé</a:t>
            </a:r>
            <a:r>
              <a:rPr lang="en-US" dirty="0" smtClean="0"/>
              <a:t> </a:t>
            </a:r>
            <a:r>
              <a:rPr lang="en-US" dirty="0"/>
              <a:t>à </a:t>
            </a:r>
            <a:r>
              <a:rPr lang="en-US" dirty="0" err="1" smtClean="0"/>
              <a:t>l’étranger</a:t>
            </a:r>
            <a:r>
              <a:rPr lang="en-US" dirty="0" smtClean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Nous </a:t>
            </a:r>
            <a:r>
              <a:rPr lang="en-US" dirty="0" smtClean="0"/>
              <a:t>ne </a:t>
            </a:r>
            <a:r>
              <a:rPr lang="en-US" dirty="0" err="1" smtClean="0"/>
              <a:t>sommes</a:t>
            </a:r>
            <a:r>
              <a:rPr lang="en-US" dirty="0"/>
              <a:t> pas </a:t>
            </a:r>
            <a:r>
              <a:rPr lang="en-US" dirty="0" err="1" smtClean="0"/>
              <a:t>allés</a:t>
            </a:r>
            <a:r>
              <a:rPr lang="en-US" dirty="0" smtClean="0"/>
              <a:t> </a:t>
            </a:r>
            <a:r>
              <a:rPr lang="en-US" dirty="0" err="1" smtClean="0"/>
              <a:t>Brésil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n’avez</a:t>
            </a:r>
            <a:r>
              <a:rPr lang="en-US" dirty="0"/>
              <a:t> pas </a:t>
            </a:r>
            <a:r>
              <a:rPr lang="en-US" dirty="0" err="1" smtClean="0"/>
              <a:t>écouté</a:t>
            </a:r>
            <a:r>
              <a:rPr lang="en-US" dirty="0" smtClean="0"/>
              <a:t> le prof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Quand</a:t>
            </a:r>
            <a:r>
              <a:rPr lang="en-US" dirty="0" smtClean="0"/>
              <a:t> </a:t>
            </a:r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/>
              <a:t> </a:t>
            </a:r>
            <a:r>
              <a:rPr lang="en-US" dirty="0" err="1" smtClean="0"/>
              <a:t>arrivé</a:t>
            </a:r>
            <a:r>
              <a:rPr lang="en-US" dirty="0" smtClean="0"/>
              <a:t>?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J’ai</a:t>
            </a:r>
            <a:r>
              <a:rPr lang="en-US" dirty="0" smtClean="0"/>
              <a:t> fait un </a:t>
            </a:r>
            <a:r>
              <a:rPr lang="en-US" dirty="0" err="1" smtClean="0"/>
              <a:t>séjour</a:t>
            </a:r>
            <a:r>
              <a:rPr lang="en-US" dirty="0" smtClean="0"/>
              <a:t> en </a:t>
            </a:r>
            <a:r>
              <a:rPr lang="en-US" dirty="0" err="1" smtClean="0"/>
              <a:t>Angletrre</a:t>
            </a:r>
            <a:r>
              <a:rPr lang="en-US" dirty="0"/>
              <a:t>?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avez</a:t>
            </a:r>
            <a:r>
              <a:rPr lang="en-US" dirty="0" smtClean="0"/>
              <a:t> </a:t>
            </a:r>
            <a:r>
              <a:rPr lang="en-US" dirty="0" err="1" smtClean="0"/>
              <a:t>souvent</a:t>
            </a:r>
            <a:r>
              <a:rPr lang="en-US" dirty="0"/>
              <a:t> </a:t>
            </a:r>
            <a:r>
              <a:rPr lang="en-US" dirty="0" err="1" smtClean="0"/>
              <a:t>regardé</a:t>
            </a:r>
            <a:r>
              <a:rPr lang="en-US" dirty="0" smtClean="0"/>
              <a:t> des </a:t>
            </a:r>
            <a:r>
              <a:rPr lang="en-US" dirty="0" err="1" smtClean="0"/>
              <a:t>filmes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êtes</a:t>
            </a:r>
            <a:r>
              <a:rPr lang="en-US" dirty="0"/>
              <a:t> </a:t>
            </a:r>
            <a:r>
              <a:rPr lang="en-US" dirty="0" err="1" smtClean="0"/>
              <a:t>entré</a:t>
            </a:r>
            <a:r>
              <a:rPr lang="en-US" dirty="0" smtClean="0"/>
              <a:t>(s)</a:t>
            </a:r>
            <a:r>
              <a:rPr lang="en-US" dirty="0" smtClean="0"/>
              <a:t> au </a:t>
            </a:r>
            <a:r>
              <a:rPr lang="en-US" dirty="0" err="1" smtClean="0"/>
              <a:t>printemps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Benjamin </a:t>
            </a:r>
            <a:r>
              <a:rPr lang="en-US" dirty="0" smtClean="0"/>
              <a:t>et Nicole </a:t>
            </a:r>
            <a:r>
              <a:rPr lang="en-US" dirty="0" err="1" smtClean="0"/>
              <a:t>sont</a:t>
            </a:r>
            <a:r>
              <a:rPr lang="en-US" dirty="0"/>
              <a:t> </a:t>
            </a:r>
            <a:r>
              <a:rPr lang="en-US" dirty="0" err="1" smtClean="0"/>
              <a:t>tombés</a:t>
            </a:r>
            <a:r>
              <a:rPr lang="en-US" dirty="0" smtClean="0"/>
              <a:t> </a:t>
            </a:r>
            <a:r>
              <a:rPr lang="en-US" dirty="0" err="1" smtClean="0"/>
              <a:t>amoureux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Francine </a:t>
            </a:r>
            <a:r>
              <a:rPr lang="en-US" dirty="0" err="1" smtClean="0"/>
              <a:t>est</a:t>
            </a:r>
            <a:r>
              <a:rPr lang="en-US" dirty="0"/>
              <a:t> </a:t>
            </a:r>
            <a:r>
              <a:rPr lang="en-US" dirty="0" err="1" smtClean="0"/>
              <a:t>allée</a:t>
            </a:r>
            <a:r>
              <a:rPr lang="en-US" dirty="0" smtClean="0"/>
              <a:t> à </a:t>
            </a:r>
            <a:r>
              <a:rPr lang="en-US" dirty="0" err="1" smtClean="0"/>
              <a:t>l’aéroport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/>
              <a:t>as </a:t>
            </a:r>
            <a:r>
              <a:rPr lang="en-US" dirty="0" err="1"/>
              <a:t>trouvé</a:t>
            </a:r>
            <a:r>
              <a:rPr lang="en-US" dirty="0"/>
              <a:t> </a:t>
            </a:r>
            <a:r>
              <a:rPr lang="en-US" dirty="0" smtClean="0"/>
              <a:t>la </a:t>
            </a:r>
            <a:r>
              <a:rPr lang="en-US" dirty="0" smtClean="0"/>
              <a:t>sortie?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Nou</a:t>
            </a:r>
            <a:r>
              <a:rPr lang="en-US" dirty="0" smtClean="0"/>
              <a:t>s </a:t>
            </a:r>
            <a:r>
              <a:rPr lang="en-US" dirty="0" err="1" smtClean="0"/>
              <a:t>sommes</a:t>
            </a:r>
            <a:r>
              <a:rPr lang="en-US" dirty="0" smtClean="0"/>
              <a:t> </a:t>
            </a:r>
            <a:r>
              <a:rPr lang="en-US" dirty="0" err="1" smtClean="0"/>
              <a:t>partis</a:t>
            </a:r>
            <a:r>
              <a:rPr lang="en-US" dirty="0" smtClean="0"/>
              <a:t> </a:t>
            </a:r>
            <a:r>
              <a:rPr lang="en-US" dirty="0"/>
              <a:t>après </a:t>
            </a:r>
            <a:r>
              <a:rPr lang="en-US" dirty="0" err="1" smtClean="0"/>
              <a:t>l’école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Enuite</a:t>
            </a:r>
            <a:r>
              <a:rPr lang="en-US" dirty="0" smtClean="0"/>
              <a:t>, je </a:t>
            </a:r>
            <a:r>
              <a:rPr lang="en-US" dirty="0" err="1" smtClean="0"/>
              <a:t>suis</a:t>
            </a:r>
            <a:r>
              <a:rPr lang="en-US" dirty="0" smtClean="0"/>
              <a:t> </a:t>
            </a:r>
            <a:r>
              <a:rPr lang="en-US" dirty="0" err="1" smtClean="0"/>
              <a:t>devenu</a:t>
            </a:r>
            <a:r>
              <a:rPr lang="en-US" dirty="0" smtClean="0"/>
              <a:t> </a:t>
            </a:r>
            <a:r>
              <a:rPr lang="en-US" dirty="0" err="1" smtClean="0"/>
              <a:t>pilote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8673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 l="20994" t="14615" r="16987" b="10513"/>
          <a:stretch>
            <a:fillRect/>
          </a:stretch>
        </p:blipFill>
        <p:spPr bwMode="auto">
          <a:xfrm>
            <a:off x="0" y="0"/>
            <a:ext cx="9144000" cy="6898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0317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 cstate="print"/>
          <a:srcRect l="24519" t="22051" r="50257" b="55470"/>
          <a:stretch/>
        </p:blipFill>
        <p:spPr bwMode="auto">
          <a:xfrm>
            <a:off x="46155" y="0"/>
            <a:ext cx="909784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8753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 cstate="print"/>
          <a:srcRect l="24519" t="45301" r="50706" b="32606"/>
          <a:stretch/>
        </p:blipFill>
        <p:spPr bwMode="auto">
          <a:xfrm>
            <a:off x="56606" y="0"/>
            <a:ext cx="9117874" cy="4737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322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 cstate="print"/>
          <a:srcRect l="24519" t="68678" r="51080" b="10513"/>
          <a:stretch/>
        </p:blipFill>
        <p:spPr bwMode="auto">
          <a:xfrm>
            <a:off x="0" y="37011"/>
            <a:ext cx="9047100" cy="449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28600" y="47244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aller</a:t>
            </a:r>
            <a:r>
              <a:rPr lang="en-US" dirty="0" smtClean="0"/>
              <a:t> à la </a:t>
            </a:r>
            <a:r>
              <a:rPr lang="en-US" dirty="0" err="1" smtClean="0"/>
              <a:t>pêche</a:t>
            </a:r>
            <a:r>
              <a:rPr lang="en-US" dirty="0" smtClean="0"/>
              <a:t> = to go fishing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51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12402</TotalTime>
  <Words>466</Words>
  <Application>Microsoft Office PowerPoint</Application>
  <PresentationFormat>On-screen Show (4:3)</PresentationFormat>
  <Paragraphs>81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Opulent</vt:lpstr>
      <vt:lpstr>Pile/Face:  présent et futur</vt:lpstr>
      <vt:lpstr>Corrigez les devoirs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dessinez</vt:lpstr>
      <vt:lpstr>SONDAGE</vt:lpstr>
      <vt:lpstr>Interrogation mardi</vt:lpstr>
    </vt:vector>
  </TitlesOfParts>
  <Company>Canyons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2</dc:title>
  <dc:creator>Call, Brittany</dc:creator>
  <cp:lastModifiedBy>Call, Brittany</cp:lastModifiedBy>
  <cp:revision>309</cp:revision>
  <cp:lastPrinted>2013-09-24T19:57:37Z</cp:lastPrinted>
  <dcterms:created xsi:type="dcterms:W3CDTF">2013-08-16T19:56:35Z</dcterms:created>
  <dcterms:modified xsi:type="dcterms:W3CDTF">2013-10-10T21:04:47Z</dcterms:modified>
</cp:coreProperties>
</file>