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handoutMasterIdLst>
    <p:handoutMasterId r:id="rId11"/>
  </p:handoutMasterIdLst>
  <p:sldIdLst>
    <p:sldId id="302" r:id="rId2"/>
    <p:sldId id="279" r:id="rId3"/>
    <p:sldId id="330" r:id="rId4"/>
    <p:sldId id="331" r:id="rId5"/>
    <p:sldId id="332" r:id="rId6"/>
    <p:sldId id="322" r:id="rId7"/>
    <p:sldId id="326" r:id="rId8"/>
    <p:sldId id="32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3" autoAdjust="0"/>
    <p:restoredTop sz="94660"/>
  </p:normalViewPr>
  <p:slideViewPr>
    <p:cSldViewPr>
      <p:cViewPr>
        <p:scale>
          <a:sx n="60" d="100"/>
          <a:sy n="60" d="100"/>
        </p:scale>
        <p:origin x="-696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951F5-0DBD-4271-AF8E-EF66D38D05D4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F7661-3EBF-48D6-9D82-F26EE7AD8C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42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78033-0C6D-4A60-A635-D64B5009089A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C1923-231A-45E5-BC2C-FB4B44495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87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0" dirty="0" smtClean="0"/>
              <a:t>You have 5 minutes to prepare for the quiz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517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Céline Dion est de Charlemagne, Québec.  Elle a 11 frères et sœurs et elle est la cadette.  Chaque membre de sa famille est musical ; ils jouent aux instruments et ils chantent.  Céline chante depuis l’âge de 5 ans.  Elle chante en anglais et en français.  Elle a à moins 25 albums.  Elle est très populaire.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r>
              <a:rPr lang="en-US" dirty="0" smtClean="0"/>
              <a:t>Celine Dion is from Charlemagne, Quebec.  She</a:t>
            </a:r>
            <a:r>
              <a:rPr lang="en-US" baseline="0" dirty="0" smtClean="0"/>
              <a:t> has 11 brothers and sisters and she is the youngest.  Each member of her family is musical; they play instruments and they sing.  Celine has sung since she was 5 years old.  She sings in English and French.  She has at least 25 albums.  She is very popular.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</a:t>
            </a:r>
            <a:r>
              <a:rPr lang="en-US" baseline="0" dirty="0" smtClean="0"/>
              <a:t> at the title.  What is the subject of the song.</a:t>
            </a:r>
          </a:p>
          <a:p>
            <a:r>
              <a:rPr lang="en-US" baseline="0" dirty="0" smtClean="0"/>
              <a:t>Watch the film.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44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91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Watch the film.</a:t>
            </a:r>
            <a:r>
              <a:rPr lang="en-US" baseline="0" dirty="0" smtClean="0"/>
              <a:t>  Write some sentences to explain what they are doing.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Exchange your sentences with someone else.  Make a paragraph with their sentences, but add some ideas!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93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aseline="0" dirty="0" smtClean="0"/>
              <a:t>Write a sentence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Pass the paper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Draw the sentence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Fold the paper in order to cover the sentence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Pass the paper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Write a sentence to represent the drawing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Fold the paper to cover the drawing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Pass the paper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Draw the sentence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Fold the paper to cover the phrase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56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C10F-E884-4E4C-8EFA-7AF61A16A504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C10F-E884-4E4C-8EFA-7AF61A16A504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C10F-E884-4E4C-8EFA-7AF61A16A504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C10F-E884-4E4C-8EFA-7AF61A16A504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C10F-E884-4E4C-8EFA-7AF61A16A504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9D6C10F-E884-4E4C-8EFA-7AF61A16A504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C10F-E884-4E4C-8EFA-7AF61A16A504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C10F-E884-4E4C-8EFA-7AF61A16A504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C10F-E884-4E4C-8EFA-7AF61A16A504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C10F-E884-4E4C-8EFA-7AF61A16A504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9D6C10F-E884-4E4C-8EFA-7AF61A16A504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9D6C10F-E884-4E4C-8EFA-7AF61A16A504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6M3VrPyFyY&amp;list=PLY6LgthOlWdANuxcVLPY4UXv4onX2ht0s&amp;index=17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9144000" cy="5715000"/>
          </a:xfrm>
        </p:spPr>
        <p:txBody>
          <a:bodyPr>
            <a:normAutofit/>
          </a:bodyPr>
          <a:lstStyle/>
          <a:p>
            <a:pPr marL="457200" lvl="0" indent="-457200">
              <a:buNone/>
            </a:pPr>
            <a:endParaRPr lang="fr-FR" sz="2400" dirty="0" smtClean="0"/>
          </a:p>
          <a:p>
            <a:pPr marL="457200" lvl="0" indent="-457200">
              <a:buNone/>
            </a:pPr>
            <a:endParaRPr lang="fr-FR" sz="2400" dirty="0" smtClean="0"/>
          </a:p>
          <a:p>
            <a:pPr marL="457200" lvl="0" indent="-457200">
              <a:buNone/>
            </a:pPr>
            <a:endParaRPr lang="fr-FR" sz="2400" dirty="0" smtClean="0"/>
          </a:p>
          <a:p>
            <a:pPr marL="457200" lvl="0" indent="-457200" algn="ctr">
              <a:buNone/>
            </a:pPr>
            <a:r>
              <a:rPr lang="fr-FR" sz="2400" dirty="0" smtClean="0"/>
              <a:t>Vous avez cinq minutes pour préparer l’examen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fr-FR" dirty="0" smtClean="0"/>
              <a:t>QUIZ </a:t>
            </a:r>
            <a:r>
              <a:rPr lang="fr-FR" dirty="0" err="1" smtClean="0"/>
              <a:t>Prep</a:t>
            </a:r>
            <a:r>
              <a:rPr lang="fr-FR" dirty="0" smtClean="0"/>
              <a:t>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490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SWBAT: </a:t>
            </a:r>
            <a:r>
              <a:rPr lang="en-US" dirty="0" smtClean="0"/>
              <a:t>Understand and explain the meaning of a </a:t>
            </a:r>
            <a:r>
              <a:rPr lang="en-US" dirty="0" err="1" smtClean="0"/>
              <a:t>french</a:t>
            </a:r>
            <a:r>
              <a:rPr lang="en-US" dirty="0" smtClean="0"/>
              <a:t> song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French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67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6866" name="Picture 2" descr="http://upload.wikimedia.org/wikipedia/commons/thumb/c/c6/Star_Celine.jpg/220px-Star_Cel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4343400"/>
            <a:ext cx="3352798" cy="2514600"/>
          </a:xfrm>
          <a:prstGeom prst="rect">
            <a:avLst/>
          </a:prstGeom>
          <a:noFill/>
        </p:spPr>
      </p:pic>
      <p:pic>
        <p:nvPicPr>
          <p:cNvPr id="36868" name="Picture 4" descr="Description de cette image, également commentée ci-aprè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609600"/>
            <a:ext cx="3276600" cy="4646816"/>
          </a:xfrm>
          <a:prstGeom prst="rect">
            <a:avLst/>
          </a:prstGeom>
          <a:noFill/>
        </p:spPr>
      </p:pic>
      <p:pic>
        <p:nvPicPr>
          <p:cNvPr id="36870" name="Picture 6" descr="http://ca.epodunk.com/images/locatorMaps/qc/QC_2000433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447800" y="0"/>
            <a:ext cx="3810000" cy="3238501"/>
          </a:xfrm>
          <a:prstGeom prst="rect">
            <a:avLst/>
          </a:prstGeom>
          <a:noFill/>
        </p:spPr>
      </p:pic>
      <p:pic>
        <p:nvPicPr>
          <p:cNvPr id="36871" name="Picture 7" descr="C:\Users\CALL\AppData\Local\Microsoft\Windows\Temporary Internet Files\Content.IE5\6LW0EII5\MP900446489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064000"/>
            <a:ext cx="4191000" cy="2794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04800" y="43434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11</a:t>
            </a:r>
            <a:endParaRPr lang="en-US" sz="4000" b="1" dirty="0"/>
          </a:p>
        </p:txBody>
      </p:sp>
      <p:pic>
        <p:nvPicPr>
          <p:cNvPr id="36872" name="Picture 8" descr="C:\Users\CALL\AppData\Local\Microsoft\Windows\Temporary Internet Files\Content.IE5\01S68O76\MP900177778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86400" y="0"/>
            <a:ext cx="3657600" cy="2438400"/>
          </a:xfrm>
          <a:prstGeom prst="rect">
            <a:avLst/>
          </a:prstGeom>
          <a:noFill/>
        </p:spPr>
      </p:pic>
      <p:pic>
        <p:nvPicPr>
          <p:cNvPr id="36873" name="Picture 9" descr="C:\Users\CALL\AppData\Local\Microsoft\Windows\Temporary Internet Files\Content.IE5\UFAJA1Z0\MP900302974[1]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86400" y="2209800"/>
            <a:ext cx="3657600" cy="2609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“On ne change pas”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Regardez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r>
              <a:rPr lang="en-US" dirty="0" smtClean="0"/>
              <a:t>.  </a:t>
            </a:r>
            <a:r>
              <a:rPr lang="en-US" dirty="0" err="1" smtClean="0"/>
              <a:t>Quel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le </a:t>
            </a:r>
            <a:r>
              <a:rPr lang="en-US" dirty="0" err="1" smtClean="0"/>
              <a:t>sujet</a:t>
            </a:r>
            <a:r>
              <a:rPr lang="en-US" dirty="0" smtClean="0"/>
              <a:t> de la chanson?</a:t>
            </a:r>
          </a:p>
          <a:p>
            <a:r>
              <a:rPr lang="en-US" dirty="0" err="1" smtClean="0"/>
              <a:t>Regardez</a:t>
            </a:r>
            <a:r>
              <a:rPr lang="en-US" dirty="0" smtClean="0"/>
              <a:t> le </a:t>
            </a:r>
            <a:r>
              <a:rPr lang="en-US" dirty="0" err="1" smtClean="0"/>
              <a:t>filme</a:t>
            </a:r>
            <a:r>
              <a:rPr lang="en-US" dirty="0" smtClean="0"/>
              <a:t>.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sz="2500" dirty="0" smtClean="0">
                <a:solidFill>
                  <a:schemeClr val="tx1"/>
                </a:solidFill>
              </a:rPr>
              <a:t>mmecall.weebly.com </a:t>
            </a:r>
          </a:p>
          <a:p>
            <a:pPr lvl="1"/>
            <a:r>
              <a:rPr lang="en-US" sz="2500" dirty="0" smtClean="0">
                <a:solidFill>
                  <a:schemeClr val="tx1"/>
                </a:solidFill>
              </a:rPr>
              <a:t>What is the relationship between the children and the adults?</a:t>
            </a:r>
          </a:p>
          <a:p>
            <a:pPr lvl="1"/>
            <a:r>
              <a:rPr lang="en-US" sz="2500" dirty="0" smtClean="0">
                <a:solidFill>
                  <a:schemeClr val="tx1"/>
                </a:solidFill>
              </a:rPr>
              <a:t>What do you think the song is about?</a:t>
            </a:r>
          </a:p>
          <a:p>
            <a:pPr lvl="1"/>
            <a:endParaRPr lang="en-US" sz="2500" dirty="0" smtClean="0">
              <a:solidFill>
                <a:schemeClr val="tx1"/>
              </a:solidFill>
            </a:endParaRPr>
          </a:p>
          <a:p>
            <a:pPr lvl="1"/>
            <a:r>
              <a:rPr lang="en-US" sz="2500" dirty="0" smtClean="0">
                <a:solidFill>
                  <a:schemeClr val="tx1"/>
                </a:solidFill>
              </a:rPr>
              <a:t>So, were you right?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Assurons-nous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So… were you right?</a:t>
            </a:r>
          </a:p>
          <a:p>
            <a:r>
              <a:rPr lang="fr-FR" dirty="0" smtClean="0"/>
              <a:t>Trouvez des phrases qui montre (</a:t>
            </a:r>
            <a:r>
              <a:rPr lang="fr-FR" i="1" dirty="0" smtClean="0"/>
              <a:t>show</a:t>
            </a:r>
            <a:r>
              <a:rPr lang="fr-FR" dirty="0" smtClean="0"/>
              <a:t>) le message de la chanson.  Mettez    *    à côté de ses phrases.</a:t>
            </a:r>
          </a:p>
          <a:p>
            <a:endParaRPr lang="en-US" dirty="0" smtClean="0"/>
          </a:p>
          <a:p>
            <a:r>
              <a:rPr lang="fr-FR" dirty="0" smtClean="0"/>
              <a:t>Est-ce que vous êtes d’accord avec ce message?  Pourquoi?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fr-FR" dirty="0" smtClean="0"/>
              <a:t>Soulignez tous les verbes –er, -</a:t>
            </a:r>
            <a:r>
              <a:rPr lang="fr-FR" dirty="0" err="1" smtClean="0"/>
              <a:t>ir</a:t>
            </a:r>
            <a:r>
              <a:rPr lang="fr-FR" dirty="0" smtClean="0"/>
              <a:t>, -</a:t>
            </a:r>
            <a:r>
              <a:rPr lang="fr-FR" dirty="0" err="1" smtClean="0"/>
              <a:t>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Qu’est-ce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qu’ils</a:t>
            </a:r>
            <a:r>
              <a:rPr lang="en-US" dirty="0" smtClean="0">
                <a:solidFill>
                  <a:schemeClr val="tx1"/>
                </a:solidFill>
              </a:rPr>
              <a:t> font?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Regardez le film.  Ecrivez des phrases pour expliquer ce qu’ils font.</a:t>
            </a:r>
          </a:p>
          <a:p>
            <a:endParaRPr lang="fr-FR" dirty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www.youtube.com/watch?v=M6M3VrPyFyY&amp;list=PLY6LgthOlWdANuxcVLPY4UXv4onX2ht0s&amp;index=17</a:t>
            </a:r>
            <a:endParaRPr lang="en-US" dirty="0" smtClean="0"/>
          </a:p>
          <a:p>
            <a:endParaRPr lang="en-US" dirty="0"/>
          </a:p>
          <a:p>
            <a:r>
              <a:rPr lang="fr-FR" dirty="0" smtClean="0"/>
              <a:t>Echangez vos phrases avec quelqu’un d’autre.  Faites un paragraphe avec leurs phrases, mais ajouter des idées!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300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Décrire, dessiner, deviner / Passez le papier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Ecrivez une phrase (utilisez un verbe –</a:t>
            </a:r>
            <a:r>
              <a:rPr lang="fr-FR" dirty="0" err="1" smtClean="0"/>
              <a:t>re</a:t>
            </a:r>
            <a:r>
              <a:rPr lang="fr-FR" dirty="0" smtClean="0"/>
              <a:t>/-</a:t>
            </a:r>
            <a:r>
              <a:rPr lang="fr-FR" dirty="0" err="1" smtClean="0"/>
              <a:t>ir</a:t>
            </a:r>
            <a:r>
              <a:rPr lang="fr-FR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Passez le papier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Dessinez la phrase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Pliez le papier pour couvrir la phrase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Passez le papier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Ecrivez une phrase pour représenter le dessin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Pliez le papier pour couvrir le dessin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Passez le papier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Dessinez la phrase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Pliez le papier pour couvrir la phrase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Etc</a:t>
            </a:r>
            <a:r>
              <a:rPr lang="fr-FR" dirty="0" smtClean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68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Sentence extending.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69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5093</TotalTime>
  <Words>378</Words>
  <Application>Microsoft Office PowerPoint</Application>
  <PresentationFormat>On-screen Show (4:3)</PresentationFormat>
  <Paragraphs>73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QUIZ Prep!</vt:lpstr>
      <vt:lpstr>French 2</vt:lpstr>
      <vt:lpstr>PowerPoint Presentation</vt:lpstr>
      <vt:lpstr>“On ne change pas”</vt:lpstr>
      <vt:lpstr>Assurons-nous</vt:lpstr>
      <vt:lpstr>Qu’est-ce qu’ils font?</vt:lpstr>
      <vt:lpstr>Décrire, dessiner, deviner / Passez le papier</vt:lpstr>
      <vt:lpstr>PowerPoint Presentation</vt:lpstr>
    </vt:vector>
  </TitlesOfParts>
  <Company>Canyons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2</dc:title>
  <dc:creator>Call, Brittany</dc:creator>
  <cp:lastModifiedBy>Call, Brittany</cp:lastModifiedBy>
  <cp:revision>170</cp:revision>
  <cp:lastPrinted>2013-09-05T18:30:22Z</cp:lastPrinted>
  <dcterms:created xsi:type="dcterms:W3CDTF">2013-08-16T19:56:35Z</dcterms:created>
  <dcterms:modified xsi:type="dcterms:W3CDTF">2013-09-06T20:35:57Z</dcterms:modified>
</cp:coreProperties>
</file>