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4" r:id="rId2"/>
    <p:sldId id="292" r:id="rId3"/>
    <p:sldId id="293" r:id="rId4"/>
    <p:sldId id="294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5" r:id="rId14"/>
    <p:sldId id="266" r:id="rId15"/>
    <p:sldId id="267" r:id="rId16"/>
    <p:sldId id="268" r:id="rId17"/>
    <p:sldId id="306" r:id="rId18"/>
    <p:sldId id="304" r:id="rId19"/>
    <p:sldId id="295" r:id="rId20"/>
    <p:sldId id="296" r:id="rId21"/>
    <p:sldId id="269" r:id="rId22"/>
    <p:sldId id="270" r:id="rId23"/>
    <p:sldId id="272" r:id="rId24"/>
    <p:sldId id="275" r:id="rId25"/>
    <p:sldId id="297" r:id="rId26"/>
    <p:sldId id="276" r:id="rId27"/>
    <p:sldId id="277" r:id="rId28"/>
    <p:sldId id="278" r:id="rId29"/>
    <p:sldId id="279" r:id="rId30"/>
    <p:sldId id="280" r:id="rId31"/>
    <p:sldId id="290" r:id="rId32"/>
    <p:sldId id="291" r:id="rId33"/>
    <p:sldId id="298" r:id="rId34"/>
    <p:sldId id="302" r:id="rId35"/>
    <p:sldId id="299" r:id="rId36"/>
    <p:sldId id="300" r:id="rId37"/>
    <p:sldId id="30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23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58966-B0A6-4259-980B-C05F058A3862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7FFEB-7ECB-4F29-8076-B519D3316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63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aseline="0" dirty="0" smtClean="0"/>
              <a:t>Write a sentence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Pass the paper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Draw the sentence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Fold the paper in order to cover the sentence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Pass the paper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Write a sentence to represent the drawing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Fold the paper to cover the drawing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Pass the paper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Draw the sentence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Fold the paper to cover the phrase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1923-231A-45E5-BC2C-FB4B4449522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10B0-C69F-45A8-A807-131DBA12DAFE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F936-44DC-4119-9A78-935E2F7B4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3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10B0-C69F-45A8-A807-131DBA12DAFE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F936-44DC-4119-9A78-935E2F7B4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0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10B0-C69F-45A8-A807-131DBA12DAFE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F936-44DC-4119-9A78-935E2F7B4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10B0-C69F-45A8-A807-131DBA12DAFE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F936-44DC-4119-9A78-935E2F7B4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80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10B0-C69F-45A8-A807-131DBA12DAFE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F936-44DC-4119-9A78-935E2F7B4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8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10B0-C69F-45A8-A807-131DBA12DAFE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F936-44DC-4119-9A78-935E2F7B4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10B0-C69F-45A8-A807-131DBA12DAFE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F936-44DC-4119-9A78-935E2F7B4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61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10B0-C69F-45A8-A807-131DBA12DAFE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F936-44DC-4119-9A78-935E2F7B4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4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10B0-C69F-45A8-A807-131DBA12DAFE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F936-44DC-4119-9A78-935E2F7B4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3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10B0-C69F-45A8-A807-131DBA12DAFE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F936-44DC-4119-9A78-935E2F7B4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48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10B0-C69F-45A8-A807-131DBA12DAFE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F936-44DC-4119-9A78-935E2F7B4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4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010B0-C69F-45A8-A807-131DBA12DAFE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EF936-44DC-4119-9A78-935E2F7B4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6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60cities.net/image/sunday-market-in-saint-maurice" TargetMode="External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60cities.net/image/paris-louvre" TargetMode="External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360cities.net/image/mona-lisa-leonardo-da-vinci-louvre-museum-paris" TargetMode="External"/><Relationship Id="rId4" Type="http://schemas.openxmlformats.org/officeDocument/2006/relationships/hyperlink" Target="http://www.360cities.net/image/dsc7142-panorama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60cities.net/image/jardins-du-luxembourg-paris" TargetMode="External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image" Target="../media/image13.jpeg"/><Relationship Id="rId4" Type="http://schemas.openxmlformats.org/officeDocument/2006/relationships/image" Target="../media/image12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60cities.net/image/sainte-chapelle-lower-chapel-paris" TargetMode="External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360cities.net/image/notre-dame-paris-france-aerial-shoot-360-vr" TargetMode="External"/><Relationship Id="rId4" Type="http://schemas.openxmlformats.org/officeDocument/2006/relationships/hyperlink" Target="http://www.360cities.net/image/sainte-chapelle-upper-chapel-paris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2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0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brittany.call\AppData\Local\Microsoft\Windows\Temporary Internet Files\Content.IE5\6J4QA0E2\MC90044040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08" y="0"/>
            <a:ext cx="3077308" cy="30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7624"/>
            <a:ext cx="3048000" cy="304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brittany.call\AppData\Local\Microsoft\Windows\Temporary Internet Files\Content.IE5\38A2KYJL\MP900438909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95"/>
          <a:stretch/>
        </p:blipFill>
        <p:spPr bwMode="auto">
          <a:xfrm>
            <a:off x="5616917" y="4114801"/>
            <a:ext cx="3520156" cy="276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330263"/>
            <a:ext cx="27432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Il fait </a:t>
            </a:r>
            <a:r>
              <a:rPr lang="en-US" sz="4000" b="1" dirty="0" err="1" smtClean="0"/>
              <a:t>chaud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150114"/>
            <a:ext cx="24384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Il fait </a:t>
            </a:r>
            <a:r>
              <a:rPr lang="en-US" sz="4000" b="1" dirty="0" err="1" smtClean="0"/>
              <a:t>froid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6170897"/>
            <a:ext cx="24384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Il fait </a:t>
            </a:r>
            <a:r>
              <a:rPr lang="en-US" sz="4000" b="1" dirty="0" err="1" smtClean="0"/>
              <a:t>frais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62057" y="2635107"/>
            <a:ext cx="24384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Il fait beau</a:t>
            </a:r>
            <a:endParaRPr lang="en-US" sz="4000" b="1" dirty="0"/>
          </a:p>
        </p:txBody>
      </p:sp>
      <p:pic>
        <p:nvPicPr>
          <p:cNvPr id="4099" name="Picture 3" descr="C:\Users\brittany.call\AppData\Local\Microsoft\Windows\Temporary Internet Files\Content.IE5\390B587U\MC90033815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"/>
            <a:ext cx="2964873" cy="27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49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brittany.call\AppData\Local\Microsoft\Windows\Temporary Internet Files\Content.IE5\38A2KYJL\MP900438909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95"/>
          <a:stretch/>
        </p:blipFill>
        <p:spPr bwMode="auto">
          <a:xfrm>
            <a:off x="-34636" y="4094018"/>
            <a:ext cx="3520156" cy="276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152400"/>
            <a:ext cx="3395420" cy="16312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0" dirty="0" err="1" smtClean="0"/>
              <a:t>Ils</a:t>
            </a:r>
            <a:endParaRPr lang="en-US" sz="10000" dirty="0"/>
          </a:p>
        </p:txBody>
      </p:sp>
      <p:pic>
        <p:nvPicPr>
          <p:cNvPr id="5" name="Picture 6" descr="C:\Users\brittany.call\AppData\Local\Microsoft\Windows\Temporary Internet Files\Content.IE5\390B587U\MC9000889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35850"/>
            <a:ext cx="4800600" cy="490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4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876800"/>
            <a:ext cx="1447800" cy="16312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0" dirty="0" smtClean="0"/>
              <a:t>Je</a:t>
            </a:r>
            <a:endParaRPr lang="en-US" sz="10000" dirty="0"/>
          </a:p>
        </p:txBody>
      </p:sp>
      <p:pic>
        <p:nvPicPr>
          <p:cNvPr id="5" name="Picture 3" descr="C:\Users\brittany.call\AppData\Local\Microsoft\Windows\Temporary Internet Files\Content.IE5\390B587U\MC9003381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"/>
            <a:ext cx="2964873" cy="27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brittany.call\AppData\Local\Microsoft\Windows\Temporary Internet Files\Content.IE5\3JGFZY57\MC900295723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5252367" cy="516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4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3048000" cy="304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80" y="5226784"/>
            <a:ext cx="1697710" cy="16312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0" dirty="0" err="1" smtClean="0"/>
              <a:t>Tu</a:t>
            </a:r>
            <a:endParaRPr lang="en-US" sz="10000" dirty="0"/>
          </a:p>
        </p:txBody>
      </p:sp>
      <p:pic>
        <p:nvPicPr>
          <p:cNvPr id="5" name="Picture 6" descr="C:\Users\brittany.call\AppData\Local\Microsoft\Windows\Temporary Internet Files\Content.IE5\390B587U\MC9000889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35850"/>
            <a:ext cx="2941625" cy="300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4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brittany.call\AppData\Local\Microsoft\Windows\Temporary Internet Files\Content.IE5\38A2KYJL\MP900438909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95"/>
          <a:stretch/>
        </p:blipFill>
        <p:spPr bwMode="auto">
          <a:xfrm>
            <a:off x="-7749" y="18081"/>
            <a:ext cx="3520156" cy="276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80" y="5226784"/>
            <a:ext cx="3395420" cy="16312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0" dirty="0" smtClean="0"/>
              <a:t>Nous</a:t>
            </a:r>
            <a:endParaRPr lang="en-US" sz="10000" dirty="0"/>
          </a:p>
        </p:txBody>
      </p:sp>
      <p:pic>
        <p:nvPicPr>
          <p:cNvPr id="5" name="Picture 2" descr="C:\Users\brittany.call\AppData\Local\Microsoft\Windows\Temporary Internet Files\Content.IE5\1CLWY5HO\MC900436163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1409"/>
            <a:ext cx="5200839" cy="455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4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80" y="5226784"/>
            <a:ext cx="3395420" cy="16312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0" dirty="0" err="1" smtClean="0"/>
              <a:t>Elles</a:t>
            </a:r>
            <a:endParaRPr lang="en-US" sz="10000" dirty="0"/>
          </a:p>
        </p:txBody>
      </p:sp>
      <p:pic>
        <p:nvPicPr>
          <p:cNvPr id="5" name="Picture 3" descr="C:\Users\brittany.call\AppData\Local\Microsoft\Windows\Temporary Internet Files\Content.IE5\390B587U\MC9003381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"/>
            <a:ext cx="2964873" cy="27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brittany.call\AppData\Local\Microsoft\Windows\Temporary Internet Files\Content.IE5\JRDIQS49\MC90028049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36" y="228600"/>
            <a:ext cx="5557527" cy="607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4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rittany.call\AppData\Local\Microsoft\Windows\Temporary Internet Files\Content.IE5\6J4QA0E2\MC90044040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08" y="0"/>
            <a:ext cx="3077308" cy="30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80" y="5226784"/>
            <a:ext cx="3395420" cy="16312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0" dirty="0" smtClean="0"/>
              <a:t>Elle</a:t>
            </a:r>
            <a:endParaRPr lang="en-US" sz="10000" dirty="0"/>
          </a:p>
        </p:txBody>
      </p:sp>
      <p:pic>
        <p:nvPicPr>
          <p:cNvPr id="5" name="Picture 2" descr="C:\Users\brittany.call\AppData\Local\Microsoft\Windows\Temporary Internet Files\Content.IE5\X9V8ZJAG\MP90038611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026" y="932740"/>
            <a:ext cx="3873974" cy="581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4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7624"/>
            <a:ext cx="3048000" cy="304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1490420" cy="16312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0" dirty="0" smtClean="0"/>
              <a:t>Je</a:t>
            </a:r>
            <a:endParaRPr lang="en-US" sz="10000" dirty="0"/>
          </a:p>
        </p:txBody>
      </p:sp>
      <p:pic>
        <p:nvPicPr>
          <p:cNvPr id="5" name="Picture 4" descr="C:\Users\brittany.call\AppData\Local\Microsoft\Windows\Temporary Internet Files\Content.IE5\6J4QA0E2\MP900400191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2" t="26477" r="26527"/>
          <a:stretch/>
        </p:blipFill>
        <p:spPr bwMode="auto">
          <a:xfrm>
            <a:off x="3429000" y="457200"/>
            <a:ext cx="5170475" cy="598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Décrire, dessiner, deviner / Passez le papier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Ecrivez une phrase (utilisez un verbe –</a:t>
            </a:r>
            <a:r>
              <a:rPr lang="fr-FR" dirty="0" err="1" smtClean="0"/>
              <a:t>re</a:t>
            </a:r>
            <a:r>
              <a:rPr lang="fr-FR" dirty="0" smtClean="0"/>
              <a:t>/-</a:t>
            </a:r>
            <a:r>
              <a:rPr lang="fr-FR" dirty="0" err="1" smtClean="0"/>
              <a:t>ir</a:t>
            </a:r>
            <a:r>
              <a:rPr lang="fr-FR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Passez le papier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Dessinez la phrase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Pliez le papier pour couvrir la phrase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Passez le papier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Ecrivez une phrase pour représenter le dessin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Pliez le papier pour couvrir le dessin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Passez le papier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Dessinez la phrase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Pliez le papier pour couvrir la phrase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 smtClean="0"/>
              <a:t>Etc</a:t>
            </a:r>
            <a:r>
              <a:rPr lang="fr-FR" dirty="0" smtClean="0"/>
              <a:t>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397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brittany.call\AppData\Local\Microsoft\Windows\Temporary Internet Files\Content.IE5\4JGH2J5D\MC900412038[1].wm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6"/>
          <a:stretch/>
        </p:blipFill>
        <p:spPr bwMode="auto">
          <a:xfrm>
            <a:off x="-34502" y="3443268"/>
            <a:ext cx="3002128" cy="32523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brittany.call\AppData\Local\Microsoft\Windows\Temporary Internet Files\Content.IE5\B40CY4MI\MC900411962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91" y="533400"/>
            <a:ext cx="2220268" cy="2594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brittany.call\AppData\Local\Microsoft\Windows\Temporary Internet Files\Content.IE5\B40CY4MI\MC900057699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727" y="2235"/>
            <a:ext cx="3152273" cy="338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brittany.call\AppData\Local\Microsoft\Windows\Temporary Internet Files\Content.IE5\JRDIQS49\MC90044038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263" y="3952374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brittany.call\AppData\Local\Microsoft\Windows\Temporary Internet Files\Content.IE5\B40CY4MI\MC900036739[1].wm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65750"/>
            <a:ext cx="2435227" cy="26422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0" y="0"/>
            <a:ext cx="32004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Je </a:t>
            </a:r>
            <a:r>
              <a:rPr lang="en-US" sz="4000" b="1" dirty="0" err="1" smtClean="0"/>
              <a:t>vais</a:t>
            </a:r>
            <a:r>
              <a:rPr lang="en-US" sz="4000" b="1" dirty="0" smtClean="0"/>
              <a:t> au café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34502" y="6134072"/>
            <a:ext cx="32004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Elle </a:t>
            </a:r>
            <a:r>
              <a:rPr lang="en-US" sz="4000" b="1" dirty="0" err="1" smtClean="0"/>
              <a:t>va</a:t>
            </a:r>
            <a:r>
              <a:rPr lang="en-US" sz="4000" b="1" dirty="0" smtClean="0"/>
              <a:t> au </a:t>
            </a:r>
            <a:r>
              <a:rPr lang="en-US" sz="4000" b="1" dirty="0" err="1" smtClean="0"/>
              <a:t>parc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91327" y="4616088"/>
            <a:ext cx="3200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Nous </a:t>
            </a:r>
            <a:r>
              <a:rPr lang="en-US" sz="4000" b="1" dirty="0" err="1" smtClean="0"/>
              <a:t>allons</a:t>
            </a:r>
            <a:r>
              <a:rPr lang="en-US" sz="4000" b="1" dirty="0" smtClean="0"/>
              <a:t> à </a:t>
            </a:r>
            <a:r>
              <a:rPr lang="en-US" sz="4000" b="1" dirty="0" err="1" smtClean="0"/>
              <a:t>l’église</a:t>
            </a:r>
            <a:endParaRPr lang="en-US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14801" y="6150114"/>
            <a:ext cx="50292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Vous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allez</a:t>
            </a:r>
            <a:r>
              <a:rPr lang="en-US" sz="4000" b="1" dirty="0" smtClean="0"/>
              <a:t> à la </a:t>
            </a:r>
            <a:r>
              <a:rPr lang="en-US" sz="4000" b="1" dirty="0" err="1" smtClean="0"/>
              <a:t>banque</a:t>
            </a:r>
            <a:endParaRPr lang="en-US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635627" y="-26097"/>
            <a:ext cx="3660774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Ils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vont</a:t>
            </a:r>
            <a:r>
              <a:rPr lang="en-US" sz="4000" b="1" dirty="0" smtClean="0"/>
              <a:t> à la </a:t>
            </a:r>
            <a:r>
              <a:rPr lang="en-US" sz="4000" b="1" dirty="0" err="1" smtClean="0"/>
              <a:t>ville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0642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5" grpId="0" animBg="1"/>
      <p:bldP spid="15" grpId="1" animBg="1"/>
      <p:bldP spid="15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rittany.call\AppData\Local\Microsoft\Windows\Temporary Internet Files\Content.IE5\38A2KYJL\MP900422786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7" t="9463" r="10646" b="12258"/>
          <a:stretch/>
        </p:blipFill>
        <p:spPr bwMode="auto">
          <a:xfrm>
            <a:off x="0" y="0"/>
            <a:ext cx="2743200" cy="424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brittany.call\AppData\Local\Microsoft\Windows\Temporary Internet Files\Content.IE5\6J4QA0E2\MP900400191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2" t="26477" r="26527"/>
          <a:stretch/>
        </p:blipFill>
        <p:spPr bwMode="auto">
          <a:xfrm>
            <a:off x="4381436" y="34413"/>
            <a:ext cx="3303639" cy="382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brittany.call\AppData\Local\Microsoft\Windows\Temporary Internet Files\Content.IE5\X9V8ZJAG\MP900386116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026" y="2684206"/>
            <a:ext cx="2706329" cy="405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rittany.call\AppData\Local\Microsoft\Windows\Temporary Internet Files\Content.IE5\390B587U\MC90036312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886" y="2548493"/>
            <a:ext cx="2416150" cy="433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rittany.call\AppData\Local\Microsoft\Windows\Temporary Internet Files\Content.IE5\JRDIQS49\MC90028049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27" y="3048867"/>
            <a:ext cx="3377992" cy="369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330263"/>
            <a:ext cx="29718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Il fait du </a:t>
            </a:r>
            <a:r>
              <a:rPr lang="en-US" sz="4000" b="1" dirty="0" err="1" smtClean="0"/>
              <a:t>vélo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87885" y="0"/>
            <a:ext cx="2693975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Il fait du ski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87884" y="5562600"/>
            <a:ext cx="2282649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Il fait de </a:t>
            </a:r>
            <a:r>
              <a:rPr lang="en-US" sz="4000" b="1" dirty="0" err="1" smtClean="0"/>
              <a:t>l’escalade</a:t>
            </a:r>
            <a:endParaRPr lang="en-US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4810346"/>
            <a:ext cx="2601684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Elle fait des photos</a:t>
            </a:r>
            <a:endParaRPr lang="en-US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-10950" y="6150114"/>
            <a:ext cx="472914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Ils</a:t>
            </a:r>
            <a:r>
              <a:rPr lang="en-US" sz="4000" b="1" dirty="0" smtClean="0"/>
              <a:t> font </a:t>
            </a:r>
            <a:r>
              <a:rPr lang="en-US" sz="4000" b="1" dirty="0" err="1" smtClean="0"/>
              <a:t>une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randonée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9507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rittany.call\AppData\Local\Microsoft\Windows\Temporary Internet Files\Content.IE5\4JGH2J5D\MC900048854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01742"/>
            <a:ext cx="2589028" cy="21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brittany.call\AppData\Local\Microsoft\Windows\Temporary Internet Files\Content.IE5\HS3R22FX\MC900089672[1].wm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2" r="17222"/>
          <a:stretch/>
        </p:blipFill>
        <p:spPr bwMode="auto">
          <a:xfrm>
            <a:off x="116479" y="0"/>
            <a:ext cx="2896594" cy="2895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Users\brittany.call\AppData\Local\Microsoft\Windows\Temporary Internet Files\Content.IE5\4JGH2J5D\MC900438706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779" y="0"/>
            <a:ext cx="1981199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brittany.call\AppData\Local\Microsoft\Windows\Temporary Internet Files\Content.IE5\4JGH2J5D\MC900230986[1].wmf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95"/>
          <a:stretch/>
        </p:blipFill>
        <p:spPr bwMode="auto">
          <a:xfrm>
            <a:off x="-70597" y="4813634"/>
            <a:ext cx="2739369" cy="20804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:\Users\brittany.call\AppData\Local\Microsoft\Windows\Temporary Internet Files\Content.IE5\4JGH2J5D\MC900090413[1].wmf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3" r="18621"/>
          <a:stretch/>
        </p:blipFill>
        <p:spPr bwMode="auto">
          <a:xfrm>
            <a:off x="6623458" y="3886200"/>
            <a:ext cx="2512519" cy="29693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14801" y="6150114"/>
            <a:ext cx="50292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Vous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allez</a:t>
            </a:r>
            <a:r>
              <a:rPr lang="en-US" sz="4000" b="1" dirty="0" smtClean="0"/>
              <a:t> au </a:t>
            </a:r>
            <a:r>
              <a:rPr lang="en-US" sz="4000" b="1" dirty="0" err="1" smtClean="0"/>
              <a:t>musée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636690"/>
            <a:ext cx="3160121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Elle </a:t>
            </a:r>
            <a:r>
              <a:rPr lang="en-US" sz="4000" b="1" dirty="0" err="1" smtClean="0"/>
              <a:t>va</a:t>
            </a:r>
            <a:r>
              <a:rPr lang="en-US" sz="4000" b="1" dirty="0" smtClean="0"/>
              <a:t> au </a:t>
            </a:r>
            <a:r>
              <a:rPr lang="en-US" sz="4000" b="1" dirty="0" err="1" smtClean="0"/>
              <a:t>supermarché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34741" y="0"/>
            <a:ext cx="2723059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Elle </a:t>
            </a:r>
            <a:r>
              <a:rPr lang="en-US" sz="4000" b="1" dirty="0" err="1" smtClean="0"/>
              <a:t>va</a:t>
            </a:r>
            <a:r>
              <a:rPr lang="en-US" sz="4000" b="1" dirty="0" smtClean="0"/>
              <a:t> aux </a:t>
            </a:r>
            <a:r>
              <a:rPr lang="en-US" sz="4000" b="1" dirty="0" err="1" smtClean="0"/>
              <a:t>magasin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20941" y="1940022"/>
            <a:ext cx="2723059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Ils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vont</a:t>
            </a:r>
            <a:r>
              <a:rPr lang="en-US" sz="4000" b="1" dirty="0" smtClean="0"/>
              <a:t> à </a:t>
            </a:r>
            <a:r>
              <a:rPr lang="en-US" sz="4000" b="1" dirty="0" err="1" smtClean="0"/>
              <a:t>l’hôpital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38184" y="4728642"/>
            <a:ext cx="2982757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Ils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vont</a:t>
            </a:r>
            <a:r>
              <a:rPr lang="en-US" sz="4000" b="1" dirty="0" smtClean="0"/>
              <a:t> à la </a:t>
            </a:r>
            <a:r>
              <a:rPr lang="fr-FR" sz="4000" b="1" dirty="0" smtClean="0"/>
              <a:t>boîte</a:t>
            </a:r>
            <a:r>
              <a:rPr lang="en-US" sz="4000" b="1" dirty="0" smtClean="0"/>
              <a:t> de </a:t>
            </a:r>
            <a:r>
              <a:rPr lang="en-US" sz="4000" b="1" dirty="0" err="1" smtClean="0"/>
              <a:t>nuit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6731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5231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Je </a:t>
            </a:r>
            <a:r>
              <a:rPr lang="en-US" sz="3000" dirty="0" err="1" smtClean="0"/>
              <a:t>vais</a:t>
            </a:r>
            <a:r>
              <a:rPr lang="en-US" sz="3000" dirty="0" smtClean="0"/>
              <a:t> a </a:t>
            </a:r>
            <a:r>
              <a:rPr lang="en-US" sz="3000" dirty="0" err="1" smtClean="0"/>
              <a:t>l’église</a:t>
            </a:r>
            <a:r>
              <a:rPr lang="en-US" sz="3000" dirty="0" smtClean="0"/>
              <a:t>…</a:t>
            </a:r>
            <a:endParaRPr lang="en-US" sz="3000" dirty="0"/>
          </a:p>
        </p:txBody>
      </p:sp>
      <p:pic>
        <p:nvPicPr>
          <p:cNvPr id="4" name="Picture 3" descr="C:\Users\brittany.call\AppData\Local\Microsoft\Windows\Temporary Internet Files\Content.IE5\B40CY4MI\MC900036739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349" y="2438400"/>
            <a:ext cx="3932902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19400" y="1808202"/>
            <a:ext cx="3352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avec </a:t>
            </a:r>
            <a:r>
              <a:rPr lang="en-US" sz="3000" dirty="0" err="1" smtClean="0"/>
              <a:t>mes</a:t>
            </a:r>
            <a:r>
              <a:rPr lang="en-US" sz="3000" dirty="0" smtClean="0"/>
              <a:t> </a:t>
            </a:r>
            <a:r>
              <a:rPr lang="en-US" sz="3000" dirty="0" err="1" smtClean="0"/>
              <a:t>amis</a:t>
            </a:r>
            <a:endParaRPr lang="en-US" sz="3000" b="1" i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4290" y="-31016"/>
            <a:ext cx="3395420" cy="16312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/>
              <a:t>Je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30475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brittany.call\AppData\Local\Microsoft\Windows\Temporary Internet Files\Content.IE5\4JGH2J5D\MC900048854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4542"/>
            <a:ext cx="48006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64790" y="0"/>
            <a:ext cx="3395420" cy="16312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/>
              <a:t>Elle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19538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brittany.call\AppData\Local\Microsoft\Windows\Temporary Internet Files\Content.IE5\HS3R22FX\MC900089672[1].wm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2" r="17222"/>
          <a:stretch/>
        </p:blipFill>
        <p:spPr bwMode="auto">
          <a:xfrm>
            <a:off x="2057400" y="1297308"/>
            <a:ext cx="5562600" cy="55606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64790" y="0"/>
            <a:ext cx="4021810" cy="16312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0" dirty="0" err="1" smtClean="0"/>
              <a:t>Maryse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12160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brittany.call\AppData\Local\Microsoft\Windows\Temporary Internet Files\Content.IE5\4JGH2J5D\MC900438706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885" y="2396044"/>
            <a:ext cx="3052915" cy="44619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064790" y="0"/>
            <a:ext cx="3395420" cy="16312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0" dirty="0" smtClean="0"/>
              <a:t>Nous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357528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rittany.call\AppData\Local\Microsoft\Windows\Temporary Internet Files\Content.IE5\JRDIQS49\MC90044038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68" y="2209800"/>
            <a:ext cx="4824663" cy="482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64790" y="0"/>
            <a:ext cx="3395420" cy="16312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0" dirty="0" smtClean="0"/>
              <a:t>Marc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133624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brittany.call\AppData\Local\Microsoft\Windows\Temporary Internet Files\Content.IE5\4JGH2J5D\MC900230986[1].wm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95"/>
          <a:stretch/>
        </p:blipFill>
        <p:spPr bwMode="auto">
          <a:xfrm>
            <a:off x="1219200" y="1309688"/>
            <a:ext cx="5781676" cy="5548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Marche </a:t>
            </a:r>
            <a:r>
              <a:rPr lang="en-US" dirty="0"/>
              <a:t>des fruits: 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www.360cities.net/image/sunday-market-in-saint-maurice#360.09,5.55,90.0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6312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0" dirty="0" smtClean="0"/>
              <a:t>Juliette et Jean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117244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brittany.call\AppData\Local\Microsoft\Windows\Temporary Internet Files\Content.IE5\4JGH2J5D\MC900090413[1].wm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3" r="18621"/>
          <a:stretch/>
        </p:blipFill>
        <p:spPr bwMode="auto">
          <a:xfrm>
            <a:off x="2035278" y="914400"/>
            <a:ext cx="5029198" cy="5943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410200"/>
            <a:ext cx="891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 </a:t>
            </a:r>
            <a:r>
              <a:rPr lang="en-US" dirty="0"/>
              <a:t>Louvre:  </a:t>
            </a:r>
            <a:r>
              <a:rPr lang="en-US" dirty="0">
                <a:hlinkClick r:id="rId3"/>
              </a:rPr>
              <a:t>http://www.360cities.net/image/paris-louvre#-44.25,-</a:t>
            </a:r>
            <a:r>
              <a:rPr lang="en-US" dirty="0" smtClean="0">
                <a:hlinkClick r:id="rId3"/>
              </a:rPr>
              <a:t>1.74,70.0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www.360cities.net/image/dsc7142-panorama#89.20,0.00,70.0</a:t>
            </a:r>
            <a:r>
              <a:rPr lang="en-US" dirty="0" smtClean="0"/>
              <a:t> </a:t>
            </a:r>
          </a:p>
          <a:p>
            <a:r>
              <a:rPr lang="en-US" dirty="0"/>
              <a:t>Mona Lisa: 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www.360cities.net/image/mona-lisa-leonardo-da-vinci-louvre-museum-paris#525.84,5.39,70.0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64790" y="0"/>
            <a:ext cx="3395420" cy="16312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0" dirty="0" err="1" smtClean="0"/>
              <a:t>Tu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292437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brittany.call\AppData\Local\Microsoft\Windows\Temporary Internet Files\Content.IE5\4JGH2J5D\MC900412038[1].wm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6"/>
          <a:stretch/>
        </p:blipFill>
        <p:spPr bwMode="auto">
          <a:xfrm>
            <a:off x="1828801" y="943897"/>
            <a:ext cx="5486398" cy="5943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2578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jardin</a:t>
            </a:r>
            <a:r>
              <a:rPr lang="en-US" dirty="0"/>
              <a:t> du </a:t>
            </a:r>
            <a:r>
              <a:rPr lang="en-US" dirty="0" err="1" smtClean="0"/>
              <a:t>luxembourg</a:t>
            </a:r>
            <a:r>
              <a:rPr lang="en-US" dirty="0"/>
              <a:t>: 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www.360cities.net/image/jardins-du-luxembourg-paris#557.18,2.69,70.0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64790" y="0"/>
            <a:ext cx="3395420" cy="16312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/>
              <a:t>Je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184524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brittany.call\AppData\Local\Microsoft\Windows\Temporary Internet Files\Content.IE5\B40CY4MI\MC900411962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44196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064790" y="0"/>
            <a:ext cx="3395420" cy="16312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0" dirty="0" err="1" smtClean="0"/>
              <a:t>Tu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358084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brittany.call\AppData\Local\Microsoft\Windows\Temporary Internet Files\Content.IE5\1CLWY5HO\MC90012095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1732"/>
            <a:ext cx="3603193" cy="339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brittany.call\AppData\Local\Microsoft\Windows\Temporary Internet Files\Content.IE5\3JGFZY57\MC90029572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024" y="280166"/>
            <a:ext cx="2786743" cy="27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brittany.call\AppData\Local\Microsoft\Windows\Temporary Internet Files\Content.IE5\1CLWY5HO\MC900436163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2895600" cy="253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t2.gstatic.com/images?q=tbn:ANd9GcSq6o_P9SO14rlGJ32i4PNDAFRquLMaclc5aoArTIALlQdGMMG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4"/>
          <a:stretch/>
        </p:blipFill>
        <p:spPr bwMode="auto">
          <a:xfrm>
            <a:off x="949187" y="3581400"/>
            <a:ext cx="2412367" cy="255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brittany.call\AppData\Local\Microsoft\Windows\Temporary Internet Files\Content.IE5\390B587U\MC90008893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35850"/>
            <a:ext cx="2941625" cy="300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10950" y="6150114"/>
            <a:ext cx="374475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Ils</a:t>
            </a:r>
            <a:r>
              <a:rPr lang="en-US" sz="4000" b="1" dirty="0" smtClean="0"/>
              <a:t> font attention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6150114"/>
            <a:ext cx="42672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Ils</a:t>
            </a:r>
            <a:r>
              <a:rPr lang="en-US" sz="4000" b="1" dirty="0" smtClean="0"/>
              <a:t> font du camping</a:t>
            </a:r>
            <a:endParaRPr lang="en-US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51912" y="4150957"/>
            <a:ext cx="38862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Il fait des devoirs</a:t>
            </a:r>
            <a:endParaRPr lang="en-US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666024" y="27057"/>
            <a:ext cx="3510642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Il fait la cuisine</a:t>
            </a:r>
            <a:endParaRPr lang="en-US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1048" y="2209260"/>
            <a:ext cx="2682152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Ils</a:t>
            </a:r>
            <a:r>
              <a:rPr lang="en-US" sz="4000" b="1" dirty="0" smtClean="0"/>
              <a:t> font </a:t>
            </a:r>
            <a:r>
              <a:rPr lang="en-US" sz="4000" b="1" dirty="0" err="1" smtClean="0"/>
              <a:t>une</a:t>
            </a:r>
            <a:r>
              <a:rPr lang="en-US" sz="4000" b="1" dirty="0" smtClean="0"/>
              <a:t> promenade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2090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brittany.call\AppData\Local\Microsoft\Windows\Temporary Internet Files\Content.IE5\B40CY4MI\MC900057699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51816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064790" y="0"/>
            <a:ext cx="3395420" cy="16312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0" dirty="0" err="1" smtClean="0"/>
              <a:t>Vous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233884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brittany.call\AppData\Local\Microsoft\Windows\Temporary Internet Files\Content.IE5\B40CY4MI\MC900036739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4343399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48768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sainte</a:t>
            </a:r>
            <a:r>
              <a:rPr lang="en-US" dirty="0" smtClean="0"/>
              <a:t> </a:t>
            </a:r>
            <a:r>
              <a:rPr lang="en-US" dirty="0" err="1" smtClean="0"/>
              <a:t>chapelle</a:t>
            </a:r>
            <a:r>
              <a:rPr lang="en-US" dirty="0" smtClean="0"/>
              <a:t>:</a:t>
            </a:r>
          </a:p>
          <a:p>
            <a:r>
              <a:rPr lang="en-US" dirty="0"/>
              <a:t>	lower chapel: 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www.360cities.net/image/sainte-chapelle-lower-chapel-paris#279.00,0.00,70.0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	</a:t>
            </a:r>
            <a:r>
              <a:rPr lang="en-US" dirty="0"/>
              <a:t>upper chapel: </a:t>
            </a:r>
            <a:r>
              <a:rPr lang="en-US" dirty="0">
                <a:hlinkClick r:id="rId4"/>
              </a:rPr>
              <a:t>http://www.360cities.net/image/sainte-chapelle-upper-chapel-paris#197.72,-</a:t>
            </a:r>
            <a:r>
              <a:rPr lang="en-US" dirty="0" smtClean="0">
                <a:hlinkClick r:id="rId4"/>
              </a:rPr>
              <a:t>65.16,70.0</a:t>
            </a:r>
            <a:r>
              <a:rPr lang="en-US" dirty="0" smtClean="0"/>
              <a:t> </a:t>
            </a:r>
          </a:p>
          <a:p>
            <a:r>
              <a:rPr lang="en-US" dirty="0"/>
              <a:t>Notre Dame de Paris: 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www.360cities.net/image/notre-dame-paris-france-aerial-shoot-360-vr#340.94,16.43,70.0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48580" y="-24063"/>
            <a:ext cx="3395420" cy="16312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0" dirty="0" smtClean="0"/>
              <a:t>Paul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34361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04401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Excellent!  </a:t>
            </a:r>
            <a:r>
              <a:rPr lang="en-US" sz="3000" dirty="0" err="1" smtClean="0"/>
              <a:t>Vous</a:t>
            </a:r>
            <a:r>
              <a:rPr lang="en-US" sz="3000" dirty="0" smtClean="0"/>
              <a:t> </a:t>
            </a:r>
            <a:r>
              <a:rPr lang="en-US" sz="3000" dirty="0" err="1" smtClean="0"/>
              <a:t>parlez</a:t>
            </a:r>
            <a:r>
              <a:rPr lang="en-US" sz="3000" dirty="0" smtClean="0"/>
              <a:t> </a:t>
            </a:r>
            <a:r>
              <a:rPr lang="en-US" sz="3000" dirty="0" err="1" smtClean="0"/>
              <a:t>fra</a:t>
            </a:r>
            <a:r>
              <a:rPr lang="en-US" sz="3000" dirty="0" err="1"/>
              <a:t>nça</a:t>
            </a:r>
            <a:r>
              <a:rPr lang="en-US" sz="3000" dirty="0" err="1" smtClean="0"/>
              <a:t>is</a:t>
            </a:r>
            <a:r>
              <a:rPr lang="en-US" sz="3000" dirty="0" smtClean="0"/>
              <a:t>!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0156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Partenaire</a:t>
            </a:r>
            <a:r>
              <a:rPr lang="en-US" dirty="0" smtClean="0"/>
              <a:t> / </a:t>
            </a:r>
            <a:r>
              <a:rPr lang="en-US" dirty="0" err="1" smtClean="0"/>
              <a:t>Dessiner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0" y="152400"/>
            <a:ext cx="946215" cy="1143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brittany.call\AppData\Local\Microsoft\Windows\Temporary Internet Files\Content.IE5\38A2KYJL\MP900422786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7" t="9463" r="10646" b="12258"/>
          <a:stretch/>
        </p:blipFill>
        <p:spPr bwMode="auto">
          <a:xfrm>
            <a:off x="0" y="0"/>
            <a:ext cx="2743200" cy="424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brittany.call\AppData\Local\Microsoft\Windows\Temporary Internet Files\Content.IE5\390B587U\MC90036312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886" y="2548493"/>
            <a:ext cx="2416150" cy="433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brittany.call\AppData\Local\Microsoft\Windows\Temporary Internet Files\Content.IE5\B40CY4MI\MC900411962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32" y="4284639"/>
            <a:ext cx="2220268" cy="2594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brittany.call\AppData\Local\Microsoft\Windows\Temporary Internet Files\Content.IE5\B40CY4MI\MC900057699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81" y="2197398"/>
            <a:ext cx="3152273" cy="3384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78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7624"/>
            <a:ext cx="3048000" cy="304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brittany.call\AppData\Local\Microsoft\Windows\Temporary Internet Files\Content.IE5\6J4QA0E2\MP900400191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2" t="26477" r="26527"/>
          <a:stretch/>
        </p:blipFill>
        <p:spPr bwMode="auto">
          <a:xfrm>
            <a:off x="4381436" y="34413"/>
            <a:ext cx="3303639" cy="382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brittany.call\AppData\Local\Microsoft\Windows\Temporary Internet Files\Content.IE5\4JGH2J5D\MC900230986[1].wm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95"/>
          <a:stretch/>
        </p:blipFill>
        <p:spPr bwMode="auto">
          <a:xfrm>
            <a:off x="4953000" y="4419600"/>
            <a:ext cx="3425169" cy="24143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C:\Users\brittany.call\AppData\Local\Microsoft\Windows\Temporary Internet Files\Content.IE5\3JGFZY57\MC90029572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280166"/>
            <a:ext cx="2786743" cy="27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733800" y="4234346"/>
            <a:ext cx="946215" cy="1143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9396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Users\brittany.call\AppData\Local\Microsoft\Windows\Temporary Internet Files\Content.IE5\4JGH2J5D\MC900048854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01742"/>
            <a:ext cx="2589028" cy="21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brittany.call\AppData\Local\Microsoft\Windows\Temporary Internet Files\Content.IE5\4JGH2J5D\MC900090413[1].wm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3" r="18621"/>
          <a:stretch/>
        </p:blipFill>
        <p:spPr bwMode="auto">
          <a:xfrm>
            <a:off x="6623458" y="3886200"/>
            <a:ext cx="2512519" cy="29693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C:\Users\brittany.call\AppData\Local\Microsoft\Windows\Temporary Internet Files\Content.IE5\1CLWY5HO\MC9001209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03" y="3665192"/>
            <a:ext cx="3603193" cy="339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brittany.call\AppData\Local\Microsoft\Windows\Temporary Internet Files\Content.IE5\390B587U\MC90008893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55" y="547317"/>
            <a:ext cx="2941625" cy="300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315200" y="152400"/>
            <a:ext cx="946215" cy="1143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0394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brittany.call\AppData\Local\Microsoft\Windows\Temporary Internet Files\Content.IE5\6J4QA0E2\MC90044040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08" y="0"/>
            <a:ext cx="3077308" cy="30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brittany.call\AppData\Local\Microsoft\Windows\Temporary Internet Files\Content.IE5\HS3R22FX\MC900089672[1].wm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2" r="17222"/>
          <a:stretch/>
        </p:blipFill>
        <p:spPr bwMode="auto">
          <a:xfrm>
            <a:off x="1454587" y="2895600"/>
            <a:ext cx="2896594" cy="2895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brittany.call\AppData\Local\Microsoft\Windows\Temporary Internet Files\Content.IE5\4JGH2J5D\MC900438706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779" y="0"/>
            <a:ext cx="1981199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brittany.call\AppData\Local\Microsoft\Windows\Temporary Internet Files\Content.IE5\B40CY4MI\MC900036739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38600"/>
            <a:ext cx="2435227" cy="26422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0" y="1359568"/>
            <a:ext cx="946215" cy="1143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917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14400"/>
            <a:ext cx="8153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FAIRE</a:t>
            </a:r>
          </a:p>
          <a:p>
            <a:pPr algn="ctr"/>
            <a:endParaRPr lang="en-US" sz="4000" dirty="0"/>
          </a:p>
          <a:p>
            <a:r>
              <a:rPr lang="en-US" sz="4000" dirty="0" smtClean="0"/>
              <a:t>Je					Nous</a:t>
            </a:r>
          </a:p>
          <a:p>
            <a:endParaRPr lang="en-US" sz="4000" dirty="0"/>
          </a:p>
          <a:p>
            <a:r>
              <a:rPr lang="en-US" sz="4000" dirty="0" err="1" smtClean="0"/>
              <a:t>Tu</a:t>
            </a:r>
            <a:r>
              <a:rPr lang="en-US" sz="4000" dirty="0" smtClean="0"/>
              <a:t>					</a:t>
            </a:r>
            <a:r>
              <a:rPr lang="en-US" sz="4000" dirty="0" err="1" smtClean="0"/>
              <a:t>Vous</a:t>
            </a:r>
            <a:endParaRPr lang="en-US" sz="4000" dirty="0" smtClean="0"/>
          </a:p>
          <a:p>
            <a:endParaRPr lang="en-US" sz="4000" dirty="0"/>
          </a:p>
          <a:p>
            <a:r>
              <a:rPr lang="en-US" sz="4000" dirty="0" smtClean="0"/>
              <a:t>Il/Elle/On			</a:t>
            </a:r>
            <a:r>
              <a:rPr lang="en-US" sz="4000" dirty="0" err="1" smtClean="0"/>
              <a:t>Ils</a:t>
            </a:r>
            <a:r>
              <a:rPr lang="en-US" sz="4000" dirty="0" smtClean="0"/>
              <a:t>/</a:t>
            </a:r>
            <a:r>
              <a:rPr lang="en-US" sz="4000" dirty="0" err="1" smtClean="0"/>
              <a:t>Elles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914400"/>
            <a:ext cx="9525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/>
          </a:p>
          <a:p>
            <a:pPr algn="ctr"/>
            <a:endParaRPr lang="en-US" sz="4000" dirty="0"/>
          </a:p>
          <a:p>
            <a:pPr>
              <a:tabLst>
                <a:tab pos="4968875" algn="l"/>
              </a:tabLst>
            </a:pP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</a:rPr>
              <a:t>fais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faisons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tabLst>
                <a:tab pos="4968875" algn="l"/>
              </a:tabLst>
            </a:pP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fais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faites</a:t>
            </a:r>
            <a:endParaRPr lang="en-US" sz="4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tabLst>
                <a:tab pos="1371600" algn="l"/>
              </a:tabLst>
            </a:pP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	fait				font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0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ittany.call\AppData\Local\Microsoft\Windows\Temporary Internet Files\Content.IE5\38A2KYJL\MP90042278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80" y="5226784"/>
            <a:ext cx="1447800" cy="16312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0" dirty="0" err="1" smtClean="0"/>
              <a:t>Tu</a:t>
            </a:r>
            <a:endParaRPr lang="en-US" sz="10000" dirty="0"/>
          </a:p>
        </p:txBody>
      </p:sp>
      <p:pic>
        <p:nvPicPr>
          <p:cNvPr id="6" name="Picture 3" descr="C:\Users\brittany.call\AppData\Local\Microsoft\Windows\Temporary Internet Files\Content.IE5\390B587U\MC90033815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"/>
            <a:ext cx="2964873" cy="27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4520" y="13783"/>
            <a:ext cx="411932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Quand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il</a:t>
            </a:r>
            <a:r>
              <a:rPr lang="en-US" sz="4000" b="1" dirty="0" smtClean="0"/>
              <a:t> fait beau, </a:t>
            </a:r>
            <a:r>
              <a:rPr lang="en-US" sz="4000" b="1" dirty="0" err="1" smtClean="0"/>
              <a:t>il</a:t>
            </a:r>
            <a:r>
              <a:rPr lang="en-US" sz="4000" b="1" dirty="0" smtClean="0"/>
              <a:t> fait du </a:t>
            </a:r>
            <a:r>
              <a:rPr lang="en-US" sz="4000" b="1" dirty="0" err="1" smtClean="0"/>
              <a:t>vélo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2316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rittany.call\AppData\Local\Microsoft\Windows\Temporary Internet Files\Content.IE5\6J4QA0E2\MP90040019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415636"/>
            <a:ext cx="9095599" cy="606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brittany.call\AppData\Local\Microsoft\Windows\Temporary Internet Files\Content.IE5\6J4QA0E2\MC90044040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08" y="0"/>
            <a:ext cx="3077308" cy="30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80" y="5226784"/>
            <a:ext cx="3395420" cy="16312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0" dirty="0" smtClean="0"/>
              <a:t>Nous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222934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rittany.call\AppData\Local\Microsoft\Windows\Temporary Internet Files\Content.IE5\6J4QA0E2\MC90044040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08" y="0"/>
            <a:ext cx="3077308" cy="30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1458" y="5215141"/>
            <a:ext cx="3395420" cy="16312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0" dirty="0" err="1"/>
              <a:t>V</a:t>
            </a:r>
            <a:r>
              <a:rPr lang="en-US" sz="10000" dirty="0" err="1" smtClean="0"/>
              <a:t>ous</a:t>
            </a:r>
            <a:endParaRPr lang="en-US" sz="10000" dirty="0"/>
          </a:p>
        </p:txBody>
      </p:sp>
      <p:pic>
        <p:nvPicPr>
          <p:cNvPr id="1026" name="Picture 2" descr="C:\Users\brittany.call\AppData\Local\Microsoft\Windows\Temporary Internet Files\Content.IE5\1CLWY5HO\MC90012095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07" y="37033"/>
            <a:ext cx="7206386" cy="678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4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brittany.call\AppData\Local\Microsoft\Windows\Temporary Internet Files\Content.IE5\38A2KYJL\MP900438909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95"/>
          <a:stretch/>
        </p:blipFill>
        <p:spPr bwMode="auto">
          <a:xfrm>
            <a:off x="0" y="0"/>
            <a:ext cx="3520156" cy="276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80" y="5226784"/>
            <a:ext cx="1033220" cy="16312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0" dirty="0" smtClean="0"/>
              <a:t>Il</a:t>
            </a:r>
            <a:endParaRPr lang="en-US" sz="10000" dirty="0"/>
          </a:p>
        </p:txBody>
      </p:sp>
      <p:pic>
        <p:nvPicPr>
          <p:cNvPr id="5" name="Picture 3" descr="C:\Users\brittany.call\AppData\Local\Microsoft\Windows\Temporary Internet Files\Content.IE5\390B587U\MC90036312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-66183"/>
            <a:ext cx="3874836" cy="694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4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304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67780" y="5199643"/>
            <a:ext cx="2176220" cy="16312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0" dirty="0" smtClean="0"/>
              <a:t>Elle</a:t>
            </a:r>
            <a:endParaRPr lang="en-US" sz="10000" dirty="0"/>
          </a:p>
        </p:txBody>
      </p:sp>
      <p:pic>
        <p:nvPicPr>
          <p:cNvPr id="5" name="Picture 5" descr="http://t2.gstatic.com/images?q=tbn:ANd9GcSq6o_P9SO14rlGJ32i4PNDAFRquLMaclc5aoArTIALlQdGMMG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4"/>
          <a:stretch/>
        </p:blipFill>
        <p:spPr bwMode="auto">
          <a:xfrm>
            <a:off x="2659167" y="1573127"/>
            <a:ext cx="4308613" cy="456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4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214</TotalTime>
  <Words>299</Words>
  <Application>Microsoft Office PowerPoint</Application>
  <PresentationFormat>On-screen Show (4:3)</PresentationFormat>
  <Paragraphs>103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Décrire, dessiner, deviner / Passez le papier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Partenaire / Dessiner</vt:lpstr>
      <vt:lpstr>?</vt:lpstr>
      <vt:lpstr>PowerPoint Presentation</vt:lpstr>
      <vt:lpstr>PowerPoint Presentation</vt:lpstr>
      <vt:lpstr>PowerPoint Presentation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Call, Brittany</dc:creator>
  <cp:lastModifiedBy>Call, Brittany</cp:lastModifiedBy>
  <cp:revision>12</cp:revision>
  <dcterms:created xsi:type="dcterms:W3CDTF">2011-11-15T19:23:30Z</dcterms:created>
  <dcterms:modified xsi:type="dcterms:W3CDTF">2013-09-06T20:45:48Z</dcterms:modified>
</cp:coreProperties>
</file>