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8" r:id="rId2"/>
    <p:sldId id="256" r:id="rId3"/>
    <p:sldId id="343" r:id="rId4"/>
    <p:sldId id="352" r:id="rId5"/>
    <p:sldId id="353" r:id="rId6"/>
    <p:sldId id="354" r:id="rId7"/>
    <p:sldId id="350" r:id="rId8"/>
    <p:sldId id="351" r:id="rId9"/>
    <p:sldId id="314" r:id="rId10"/>
    <p:sldId id="35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2" autoAdjust="0"/>
    <p:restoredTop sz="94660"/>
  </p:normalViewPr>
  <p:slideViewPr>
    <p:cSldViewPr>
      <p:cViewPr>
        <p:scale>
          <a:sx n="70" d="100"/>
          <a:sy n="70" d="100"/>
        </p:scale>
        <p:origin x="-6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10" Type="http://schemas.openxmlformats.org/officeDocument/2006/relationships/image" Target="../media/image11.jpeg"/><Relationship Id="rId19" Type="http://schemas.openxmlformats.org/officeDocument/2006/relationships/image" Target="../media/image20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gif"/><Relationship Id="rId2" Type="http://schemas.openxmlformats.org/officeDocument/2006/relationships/image" Target="../media/image21.pn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25.jpeg"/><Relationship Id="rId10" Type="http://schemas.openxmlformats.org/officeDocument/2006/relationships/image" Target="../media/image12.gif"/><Relationship Id="rId4" Type="http://schemas.openxmlformats.org/officeDocument/2006/relationships/image" Target="../media/image22.jpeg"/><Relationship Id="rId9" Type="http://schemas.openxmlformats.org/officeDocument/2006/relationships/image" Target="../media/image24.jpeg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timide ou sociable?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intelligent ou pas intelligent?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agréable ou désagréable?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poli ou impoli?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patient ou impatient?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sincère ou pas sinc</a:t>
            </a:r>
            <a:r>
              <a:rPr lang="fr-FR" dirty="0"/>
              <a:t>è</a:t>
            </a:r>
            <a:r>
              <a:rPr lang="fr-FR" dirty="0" smtClean="0"/>
              <a:t>re?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égoïste ou </a:t>
            </a:r>
            <a:r>
              <a:rPr lang="fr-FR" dirty="0"/>
              <a:t>pas égoïste?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optimiste ou pessimiste?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amusant ou pas amusant?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sympa ou méchant?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indépendant ou dépendant?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es élégant ou pas élégant?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understand the gist of a conversation, discuss personality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0" y="152400"/>
            <a:ext cx="9144000" cy="66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76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instructions and the example!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PARLEZ VOTRE LANGUE!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667"/>
          <a:stretch>
            <a:fillRect/>
          </a:stretch>
        </p:blipFill>
        <p:spPr bwMode="auto">
          <a:xfrm>
            <a:off x="0" y="0"/>
            <a:ext cx="9144000" cy="5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869123"/>
            <a:ext cx="1676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0" y="869123"/>
            <a:ext cx="2438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rittany.call\AppData\Local\Microsoft\Windows\Temporary Internet Files\Content.IE5\1CLWY5HO\MC9102163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48" y="4945823"/>
            <a:ext cx="3444903" cy="19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2.gstatic.com/images?q=tbn:ANd9GcQkFgxLZ35v7DAyxoWwoarANi4J-5FYA57qpoIU8eUYY_i-9Av1-Q:www.enchantedlearning.com/africa/algeria/flag/Flagbig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5"/>
          <a:stretch/>
        </p:blipFill>
        <p:spPr bwMode="auto">
          <a:xfrm>
            <a:off x="5331648" y="2022729"/>
            <a:ext cx="3429586" cy="21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mages.fanpop.com/images/image_uploads/German-Flag-germany-410118_1400_1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76" y="1810947"/>
            <a:ext cx="3067530" cy="23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s.tuts.dragoart.com/how-to-draw-a-british-flag_1_000000002229_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26" y="2286818"/>
            <a:ext cx="2946480" cy="14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Flag of the United States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66" y="2111763"/>
            <a:ext cx="3014000" cy="15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6" descr="http://upload.wikimedia.org/wikipedia/en/c/cf/Flag_of_Canada.svg"/>
          <p:cNvSpPr>
            <a:spLocks noChangeAspect="1" noChangeArrowheads="1"/>
          </p:cNvSpPr>
          <p:nvPr/>
        </p:nvSpPr>
        <p:spPr bwMode="auto">
          <a:xfrm>
            <a:off x="-6918325" y="7975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8" descr="http://upload.wikimedia.org/wikipedia/en/c/cf/Flag_of_Canada.svg"/>
          <p:cNvSpPr>
            <a:spLocks noChangeAspect="1" noChangeArrowheads="1"/>
          </p:cNvSpPr>
          <p:nvPr/>
        </p:nvSpPr>
        <p:spPr bwMode="auto">
          <a:xfrm>
            <a:off x="-6765925" y="9499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" name="Picture 30" descr="File:Flag of Canad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45" y="2356074"/>
            <a:ext cx="2936192" cy="14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3.bp.blogspot.com/-RyhgKkN0rJ8/T-NrbCepQDI/AAAAAAAAAvs/JFPWe5F5pLo/s1600/french_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83" y="1922366"/>
            <a:ext cx="2936192" cy="22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themechrome.net/Images/Original/Italian%20Fla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84630"/>
            <a:ext cx="2944075" cy="22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mapsofworld.com/images/world-countries-flags/japan-fla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" y="860507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theodora.com/flags/new13/morocco_flag.gi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 bwMode="auto">
          <a:xfrm>
            <a:off x="216844" y="1018541"/>
            <a:ext cx="3657600" cy="21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0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613525" y="11023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2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461125" y="12547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4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308725" y="14071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6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156325" y="15595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8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003925" y="17119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4" name="Picture 50" descr="http://upload.wikimedia.org/wikipedia/commons/thumb/5/52/Flag_of_Martinique.svg/750px-Flag_of_Martinique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1" y="897293"/>
            <a:ext cx="3722043" cy="2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inside-mexico.com/images5/banderamexic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0" y="1104313"/>
            <a:ext cx="3638872" cy="21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54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664075" y="22036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56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816475" y="23560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2" name="Picture 58" descr="http://theresaallore.com/wp-content/uploads/2009/12/quebec-flag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" y="906563"/>
            <a:ext cx="3656517" cy="23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units.muohio.edu/internationalprograms/images/SenegalFlag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64132"/>
            <a:ext cx="3618719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flagspot.net/images/c/ch~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" y="873645"/>
            <a:ext cx="3618719" cy="24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mapsofworld.com/images/world-countries-flags/vietnam-flag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3" y="762000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pain Fla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75" y="1905081"/>
            <a:ext cx="3342459" cy="22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ittany.call\AppData\Local\Microsoft\Windows\Temporary Internet Files\Content.IE5\1CLWY5HO\MC9102163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2.gstatic.com/images?q=tbn:ANd9GcQkFgxLZ35v7DAyxoWwoarANi4J-5FYA57qpoIU8eUYY_i-9Av1-Q:www.enchantedlearning.com/africa/algeria/flag/Flagbi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5"/>
          <a:stretch/>
        </p:blipFill>
        <p:spPr bwMode="auto">
          <a:xfrm>
            <a:off x="2960283" y="3581401"/>
            <a:ext cx="3030120" cy="18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images.fanpop.com/images/image_uploads/German-Flag-germany-410118_1400_1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62" y="3581400"/>
            <a:ext cx="2277538" cy="17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imgs.tuts.dragoart.com/how-to-draw-a-british-flag_1_000000002229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03" y="2384976"/>
            <a:ext cx="2946480" cy="14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Flag of the United State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3808478"/>
            <a:ext cx="3014000" cy="15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File:Flag of Canad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70" y="5438153"/>
            <a:ext cx="2936192" cy="14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ttp://3.bp.blogspot.com/-RyhgKkN0rJ8/T-NrbCepQDI/AAAAAAAAAvs/JFPWe5F5pLo/s1600/french_flag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65" y="5330224"/>
            <a:ext cx="2037035" cy="15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http://www.themechrome.net/Images/Original/Italian%20Fla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41" y="-4383"/>
            <a:ext cx="2097559" cy="15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6" descr="http://www.mapsofworld.com/images/world-countries-flags/japan-fla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65" y="1584323"/>
            <a:ext cx="2813757" cy="19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http://www.theodora.com/flags/new13/morocco_flag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 bwMode="auto">
          <a:xfrm>
            <a:off x="5578523" y="1309320"/>
            <a:ext cx="2271492" cy="13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0" descr="http://upload.wikimedia.org/wikipedia/commons/thumb/5/52/Flag_of_Martinique.svg/750px-Flag_of_Martinique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27" y="1437222"/>
            <a:ext cx="3359537" cy="22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2" descr="http://www.inside-mexico.com/images5/banderamexic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33" y="13589"/>
            <a:ext cx="2895354" cy="17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4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664075" y="22036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56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816475" y="23560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8" descr="http://theresaallore.com/wp-content/uploads/2009/12/quebec-flag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066"/>
            <a:ext cx="2382366" cy="15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0" descr="http://www.units.muohio.edu/internationalprograms/images/SenegalFla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44" y="5493082"/>
            <a:ext cx="2045643" cy="13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2" descr="http://flagspot.net/images/c/ch~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89"/>
            <a:ext cx="1809359" cy="1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4" descr="http://www.mapsofworld.com/images/world-countries-flags/vietnam-flag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03" y="5385932"/>
            <a:ext cx="2166437" cy="14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u="sng" dirty="0" smtClean="0"/>
              <a:t>ADJECTIFS</a:t>
            </a:r>
            <a:endParaRPr lang="en-US" sz="3500" b="1" u="sng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762000" y="3733800"/>
            <a:ext cx="7772400" cy="11430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French adjectives are usually placed after the noun they modify when they don’t directly follow a form of </a:t>
            </a:r>
            <a:r>
              <a:rPr lang="en-US" sz="2400" b="1" dirty="0" err="1" smtClean="0">
                <a:solidFill>
                  <a:srgbClr val="2483C8"/>
                </a:solidFill>
              </a:rPr>
              <a:t>être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977"/>
            <a:ext cx="9144000" cy="118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dirty="0" smtClean="0"/>
              <a:t>Elle adore la littérature (</a:t>
            </a:r>
            <a:r>
              <a:rPr lang="fr-FR" u="sng" dirty="0" smtClean="0"/>
              <a:t>français</a:t>
            </a:r>
            <a:r>
              <a:rPr lang="fr-FR" dirty="0" smtClean="0"/>
              <a:t>).</a:t>
            </a:r>
          </a:p>
          <a:p>
            <a:pPr algn="r"/>
            <a:r>
              <a:rPr lang="fr-FR" i="1" dirty="0" smtClean="0"/>
              <a:t>Elle adore la littérature </a:t>
            </a:r>
            <a:r>
              <a:rPr lang="fr-FR" i="1" u="sng" dirty="0" smtClean="0"/>
              <a:t>française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 sont des actrices (suisse).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y a des universités (important).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sommes des élèves (occupé)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M.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Mme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suis une personne (amusant)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Julie et Francine sont des amis (sincère)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français est une classe (important)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êtes des élèves (brillant)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sont des actrices (intéressant)</a:t>
            </a:r>
          </a:p>
        </p:txBody>
      </p:sp>
    </p:spTree>
    <p:extLst>
      <p:ext uri="{BB962C8B-B14F-4D97-AF65-F5344CB8AC3E}">
        <p14:creationId xmlns:p14="http://schemas.microsoft.com/office/powerpoint/2010/main" val="4191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film: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p.20-21</a:t>
            </a:r>
          </a:p>
          <a:p>
            <a:r>
              <a:rPr lang="en-US" dirty="0" smtClean="0"/>
              <a:t>Listen for:</a:t>
            </a:r>
          </a:p>
          <a:p>
            <a:pPr lvl="1"/>
            <a:r>
              <a:rPr lang="en-US" dirty="0" smtClean="0"/>
              <a:t>The gist of what is going on  (Overall, what is happening?)</a:t>
            </a:r>
          </a:p>
          <a:p>
            <a:pPr lvl="1"/>
            <a:r>
              <a:rPr lang="en-US" dirty="0" smtClean="0"/>
              <a:t>the words that you understand (</a:t>
            </a:r>
            <a:r>
              <a:rPr lang="en-US" b="1" i="1" dirty="0" smtClean="0"/>
              <a:t>write them down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How people talk about themselves and others (can you pick up on how to say I, you, he, she, we, they, etc)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5030</TotalTime>
  <Words>305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Pile/Face</vt:lpstr>
      <vt:lpstr>Présentations</vt:lpstr>
      <vt:lpstr>PowerPoint Presentation</vt:lpstr>
      <vt:lpstr>Sondage</vt:lpstr>
      <vt:lpstr>PowerPoint Presentation</vt:lpstr>
      <vt:lpstr>PowerPoint Presentation</vt:lpstr>
      <vt:lpstr>PowerPoint Presentation</vt:lpstr>
      <vt:lpstr>Pratiquons</vt:lpstr>
      <vt:lpstr>Le film:</vt:lpstr>
      <vt:lpstr>Devoirs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Call, Brittany</cp:lastModifiedBy>
  <cp:revision>107</cp:revision>
  <cp:lastPrinted>2013-08-26T14:15:44Z</cp:lastPrinted>
  <dcterms:created xsi:type="dcterms:W3CDTF">2013-08-16T15:39:18Z</dcterms:created>
  <dcterms:modified xsi:type="dcterms:W3CDTF">2013-09-09T15:00:26Z</dcterms:modified>
</cp:coreProperties>
</file>