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48" r:id="rId2"/>
    <p:sldId id="354" r:id="rId3"/>
    <p:sldId id="356" r:id="rId4"/>
    <p:sldId id="357" r:id="rId5"/>
    <p:sldId id="358" r:id="rId6"/>
    <p:sldId id="359" r:id="rId7"/>
    <p:sldId id="343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4660"/>
  </p:normalViewPr>
  <p:slideViewPr>
    <p:cSldViewPr>
      <p:cViewPr>
        <p:scale>
          <a:sx n="60" d="100"/>
          <a:sy n="60" d="100"/>
        </p:scale>
        <p:origin x="-75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(</a:t>
            </a:r>
            <a:r>
              <a:rPr lang="fr-FR" i="1" dirty="0" err="1" smtClean="0"/>
              <a:t>when</a:t>
            </a:r>
            <a:r>
              <a:rPr lang="fr-FR" dirty="0" smtClean="0"/>
              <a:t>) est-ce que tu passes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prépare un examen?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(</a:t>
            </a:r>
            <a:r>
              <a:rPr lang="fr-FR" i="1" dirty="0" err="1" smtClean="0"/>
              <a:t>who</a:t>
            </a:r>
            <a:r>
              <a:rPr lang="fr-FR" dirty="0" smtClean="0"/>
              <a:t>) enseigne l’anglais?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visites-tu?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prépare le diner?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tu étudies lundi soir?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 le cours de biologie?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Regardez-vous un filme?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Téléphonez-vous à votre prof?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Parlez-vous espagnol?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étudiez ce weekend?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Qu’est-ce que vous </a:t>
            </a:r>
            <a:r>
              <a:rPr lang="fr-FR" dirty="0"/>
              <a:t>étudiez </a:t>
            </a:r>
            <a:r>
              <a:rPr lang="fr-FR" dirty="0" smtClean="0"/>
              <a:t>demain?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3399" y="2971800"/>
            <a:ext cx="97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ils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0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95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6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6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936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AVOIR = to have</a:t>
            </a:r>
          </a:p>
          <a:p>
            <a:pPr algn="ctr"/>
            <a:endParaRPr lang="en-US" sz="4000" dirty="0"/>
          </a:p>
          <a:p>
            <a:r>
              <a:rPr lang="en-US" sz="4000" dirty="0" smtClean="0"/>
              <a:t>J’				Nous</a:t>
            </a:r>
          </a:p>
          <a:p>
            <a:endParaRPr lang="en-US" sz="4000" dirty="0"/>
          </a:p>
          <a:p>
            <a:r>
              <a:rPr lang="en-US" sz="4000" dirty="0" err="1" smtClean="0"/>
              <a:t>Tu</a:t>
            </a:r>
            <a:r>
              <a:rPr lang="en-US" sz="4000" dirty="0" smtClean="0"/>
              <a:t>				</a:t>
            </a:r>
            <a:r>
              <a:rPr lang="en-US" sz="4000" dirty="0" err="1" smtClean="0"/>
              <a:t>Vous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Il/Elle/On		</a:t>
            </a:r>
            <a:r>
              <a:rPr lang="en-US" sz="4000" dirty="0" err="1" smtClean="0"/>
              <a:t>Ils</a:t>
            </a:r>
            <a:r>
              <a:rPr lang="en-US" sz="4000" dirty="0" smtClean="0"/>
              <a:t>/</a:t>
            </a:r>
            <a:r>
              <a:rPr lang="en-US" sz="4000" dirty="0" err="1" smtClean="0"/>
              <a:t>Elles</a:t>
            </a:r>
            <a:endParaRPr lang="en-US" sz="4000" dirty="0" smtClean="0"/>
          </a:p>
          <a:p>
            <a:endParaRPr lang="en-US" sz="4000" dirty="0"/>
          </a:p>
          <a:p>
            <a:pPr algn="ctr"/>
            <a:r>
              <a:rPr lang="en-US" sz="4000" dirty="0" smtClean="0"/>
              <a:t>Je </a:t>
            </a:r>
            <a:r>
              <a:rPr lang="en-US" sz="4000" dirty="0" err="1" smtClean="0"/>
              <a:t>n’ai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cours</a:t>
            </a:r>
            <a:endParaRPr lang="en-US" sz="4000" dirty="0" smtClean="0"/>
          </a:p>
          <a:p>
            <a:pPr algn="ctr"/>
            <a:r>
              <a:rPr lang="en-US" sz="4000" dirty="0" err="1" smtClean="0"/>
              <a:t>Vous</a:t>
            </a:r>
            <a:r>
              <a:rPr lang="en-US" sz="4000" dirty="0" smtClean="0"/>
              <a:t> </a:t>
            </a:r>
            <a:r>
              <a:rPr lang="en-US" sz="4000" dirty="0" err="1" smtClean="0"/>
              <a:t>n’avez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montre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2936"/>
            <a:ext cx="952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dirty="0"/>
          </a:p>
          <a:p>
            <a:pPr>
              <a:tabLst>
                <a:tab pos="4572000" algn="l"/>
              </a:tabLst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avons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as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avez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13716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	   a			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ont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rittany.call\AppData\Local\Microsoft\Windows\Temporary Internet Files\Content.IE5\38A2KYJL\MP900341409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" y="3196411"/>
            <a:ext cx="1082675" cy="151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4811"/>
            <a:ext cx="148844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M900185588[1]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45859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439584[1]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19" y="5181600"/>
            <a:ext cx="1264920" cy="10718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 </a:t>
            </a:r>
            <a:r>
              <a:rPr lang="en-US" sz="3500" dirty="0" err="1" smtClean="0"/>
              <a:t>J’ai</a:t>
            </a:r>
            <a:r>
              <a:rPr lang="en-US" sz="3500" dirty="0" smtClean="0"/>
              <a:t> raison!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l’air</a:t>
            </a:r>
            <a:r>
              <a:rPr lang="en-US" sz="3500" dirty="0" smtClean="0"/>
              <a:t> </a:t>
            </a:r>
            <a:r>
              <a:rPr lang="en-US" sz="3500" dirty="0" err="1" smtClean="0"/>
              <a:t>bizzare</a:t>
            </a:r>
            <a:r>
              <a:rPr lang="en-US" sz="3500" dirty="0" smtClean="0"/>
              <a:t>…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honte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tort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6257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 smtClean="0"/>
              <a:t>Tu</a:t>
            </a:r>
            <a:r>
              <a:rPr lang="en-US" sz="3500" dirty="0"/>
              <a:t> </a:t>
            </a:r>
            <a:r>
              <a:rPr lang="en-US" sz="3500" dirty="0" smtClean="0"/>
              <a:t>as de la chance!</a:t>
            </a:r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La </a:t>
            </a:r>
            <a:r>
              <a:rPr lang="en-US" sz="3500" dirty="0" err="1" smtClean="0"/>
              <a:t>fille</a:t>
            </a:r>
            <a:r>
              <a:rPr lang="en-US" sz="3500" dirty="0" smtClean="0"/>
              <a:t> a 7 </a:t>
            </a:r>
            <a:r>
              <a:rPr lang="en-US" sz="3500" dirty="0" err="1" smtClean="0"/>
              <a:t>ans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</a:t>
            </a:r>
            <a:r>
              <a:rPr lang="en-US" sz="3500" dirty="0" err="1" smtClean="0"/>
              <a:t>chaud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err="1" smtClean="0"/>
              <a:t>Ils</a:t>
            </a:r>
            <a:r>
              <a:rPr lang="en-US" sz="3500" dirty="0" smtClean="0"/>
              <a:t> </a:t>
            </a:r>
            <a:r>
              <a:rPr lang="en-US" sz="3500" dirty="0" err="1" smtClean="0"/>
              <a:t>ont</a:t>
            </a:r>
            <a:r>
              <a:rPr lang="en-US" sz="3500" dirty="0" smtClean="0"/>
              <a:t> </a:t>
            </a:r>
            <a:r>
              <a:rPr lang="en-US" sz="3500" dirty="0" err="1" smtClean="0"/>
              <a:t>une</a:t>
            </a:r>
            <a:r>
              <a:rPr lang="en-US" sz="3500" dirty="0" smtClean="0"/>
              <a:t> </a:t>
            </a:r>
            <a:r>
              <a:rPr lang="en-US" sz="3500" dirty="0" err="1" smtClean="0"/>
              <a:t>classe</a:t>
            </a:r>
            <a:endParaRPr lang="en-US" sz="3500" dirty="0"/>
          </a:p>
        </p:txBody>
      </p:sp>
      <p:pic>
        <p:nvPicPr>
          <p:cNvPr id="9" name="Picture 8" descr="C:\Users\brittany.call\AppData\Local\Microsoft\Windows\Temporary Internet Files\Content.IE5\Y85NGEJC\MC900104564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" y="3092617"/>
            <a:ext cx="1465580" cy="1529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brittany.call\AppData\Local\Microsoft\Windows\Temporary Internet Files\Content.IE5\Y85NGEJC\MC900389676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1332230" cy="1274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309245"/>
            <a:ext cx="1308100" cy="130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brittany.call\AppData\Local\Microsoft\Windows\Temporary Internet Files\Content.IE5\6J4QA0E2\MC90019811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" y="4995545"/>
            <a:ext cx="1496060" cy="1134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8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Nous </a:t>
            </a:r>
            <a:r>
              <a:rPr lang="en-US" sz="3500" dirty="0" err="1" smtClean="0"/>
              <a:t>avons</a:t>
            </a:r>
            <a:r>
              <a:rPr lang="en-US" sz="3500" dirty="0" smtClean="0"/>
              <a:t> un </a:t>
            </a:r>
            <a:r>
              <a:rPr lang="en-US" sz="3500" dirty="0" err="1" smtClean="0"/>
              <a:t>examen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La </a:t>
            </a:r>
            <a:r>
              <a:rPr lang="en-US" sz="3500" dirty="0" err="1" smtClean="0"/>
              <a:t>fille</a:t>
            </a:r>
            <a:r>
              <a:rPr lang="en-US" sz="3500" dirty="0" smtClean="0"/>
              <a:t> a </a:t>
            </a:r>
            <a:r>
              <a:rPr lang="en-US" sz="3500" dirty="0" err="1" smtClean="0"/>
              <a:t>soif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err="1" smtClean="0"/>
              <a:t>J’ai</a:t>
            </a:r>
            <a:r>
              <a:rPr lang="en-US" sz="3500" dirty="0" smtClean="0"/>
              <a:t> </a:t>
            </a:r>
            <a:r>
              <a:rPr lang="en-US" sz="3500" dirty="0" err="1" smtClean="0"/>
              <a:t>besoin</a:t>
            </a:r>
            <a:r>
              <a:rPr lang="en-US" sz="3500" dirty="0" smtClean="0"/>
              <a:t> des toilettes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Le </a:t>
            </a:r>
            <a:r>
              <a:rPr lang="en-US" sz="3500" dirty="0" err="1" smtClean="0"/>
              <a:t>garçon</a:t>
            </a:r>
            <a:r>
              <a:rPr lang="en-US" sz="3500" dirty="0" smtClean="0"/>
              <a:t> a </a:t>
            </a:r>
            <a:r>
              <a:rPr lang="en-US" sz="3500" dirty="0" err="1" smtClean="0"/>
              <a:t>faim</a:t>
            </a:r>
            <a:endParaRPr lang="en-US" sz="3500" dirty="0"/>
          </a:p>
        </p:txBody>
      </p:sp>
      <p:pic>
        <p:nvPicPr>
          <p:cNvPr id="7" name="Picture 6" descr="C:\Users\brittany.call\AppData\Local\Microsoft\Windows\Temporary Internet Files\Content.IE5\38A2KYJL\MP900448383[1]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48" y="1307286"/>
            <a:ext cx="1258570" cy="18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brittany.call\AppData\Local\Microsoft\Windows\Temporary Internet Files\Content.IE5\X9V8ZJAG\MP900442709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448715" y="4835872"/>
            <a:ext cx="1590675" cy="13296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brittany.call\AppData\Local\Microsoft\Windows\Temporary Internet Files\Content.IE5\X9V8ZJAG\MC90029001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" y="3212177"/>
            <a:ext cx="1135380" cy="162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Y85NGEJC\MP900439390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558290" cy="1040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43200" y="457200"/>
            <a:ext cx="6019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/>
              <a:t>Il a </a:t>
            </a:r>
            <a:r>
              <a:rPr lang="en-US" sz="3500" dirty="0" err="1" smtClean="0"/>
              <a:t>froid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/>
          </a:p>
          <a:p>
            <a:r>
              <a:rPr lang="en-US" sz="3500" dirty="0" smtClean="0"/>
              <a:t>Elle a </a:t>
            </a:r>
            <a:r>
              <a:rPr lang="en-US" sz="3500" dirty="0" err="1" smtClean="0"/>
              <a:t>sommeil</a:t>
            </a:r>
            <a:endParaRPr lang="en-US" sz="3500" dirty="0" smtClean="0"/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envie</a:t>
            </a:r>
            <a:r>
              <a:rPr lang="en-US" sz="3500" dirty="0" smtClean="0"/>
              <a:t> d’un </a:t>
            </a:r>
            <a:r>
              <a:rPr lang="en-US" sz="3500" dirty="0" err="1" smtClean="0"/>
              <a:t>ballon</a:t>
            </a:r>
            <a:r>
              <a:rPr lang="en-US" sz="3500" dirty="0" smtClean="0"/>
              <a:t>!</a:t>
            </a:r>
          </a:p>
          <a:p>
            <a:endParaRPr lang="en-US" sz="3500" dirty="0"/>
          </a:p>
          <a:p>
            <a:endParaRPr lang="en-US" sz="3500" dirty="0" smtClean="0"/>
          </a:p>
          <a:p>
            <a:r>
              <a:rPr lang="en-US" sz="3500" dirty="0" smtClean="0"/>
              <a:t>Il a </a:t>
            </a:r>
            <a:r>
              <a:rPr lang="en-US" sz="3500" dirty="0" err="1" smtClean="0"/>
              <a:t>peur</a:t>
            </a:r>
            <a:r>
              <a:rPr lang="en-US" sz="3500" dirty="0" smtClean="0"/>
              <a:t> d’un </a:t>
            </a:r>
            <a:r>
              <a:rPr lang="en-US" sz="3500" dirty="0" err="1" smtClean="0"/>
              <a:t>souris</a:t>
            </a:r>
            <a:endParaRPr lang="en-US" sz="3500" dirty="0"/>
          </a:p>
        </p:txBody>
      </p:sp>
      <p:pic>
        <p:nvPicPr>
          <p:cNvPr id="7" name="Picture 6" descr="C:\Users\brittany.call\AppData\Local\Microsoft\Windows\Temporary Internet Files\Content.IE5\Y85NGEJC\MP900431663[1]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609600" y="1572716"/>
            <a:ext cx="1242060" cy="1623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C:\Users\brittany.call\AppData\Local\Microsoft\Windows\Temporary Internet Files\Content.IE5\38A2KYJL\MP90044656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3352800"/>
            <a:ext cx="1178560" cy="1544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brittany.call\AppData\Local\Microsoft\Windows\Temporary Internet Files\Content.IE5\Y85NGEJC\MC90005339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brittany.call\AppData\Local\Microsoft\Windows\Temporary Internet Files\Content.IE5\X9V8ZJAG\MC900139509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3" y="5205905"/>
            <a:ext cx="1388110" cy="876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21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Objectif</a:t>
            </a:r>
            <a:r>
              <a:rPr lang="en-US" dirty="0" smtClean="0"/>
              <a:t>:  </a:t>
            </a:r>
            <a:r>
              <a:rPr lang="en-US" dirty="0" err="1" smtClean="0"/>
              <a:t>collectionnez</a:t>
            </a:r>
            <a:r>
              <a:rPr lang="en-US" dirty="0" smtClean="0"/>
              <a:t> 4 </a:t>
            </a:r>
            <a:r>
              <a:rPr lang="en-US" dirty="0" err="1" smtClean="0"/>
              <a:t>cartes</a:t>
            </a:r>
            <a:r>
              <a:rPr lang="en-US" dirty="0" smtClean="0"/>
              <a:t> (les </a:t>
            </a:r>
            <a:r>
              <a:rPr lang="en-US" dirty="0" err="1" smtClean="0"/>
              <a:t>mêmes</a:t>
            </a:r>
            <a:r>
              <a:rPr lang="en-US" dirty="0" smtClean="0"/>
              <a:t>)</a:t>
            </a:r>
          </a:p>
          <a:p>
            <a:r>
              <a:rPr lang="en-US" dirty="0" err="1"/>
              <a:t>Commencez</a:t>
            </a:r>
            <a:r>
              <a:rPr lang="en-US" dirty="0"/>
              <a:t> avec 7 </a:t>
            </a:r>
            <a:r>
              <a:rPr lang="en-US" dirty="0" err="1"/>
              <a:t>cartes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?: 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__________?</a:t>
            </a:r>
          </a:p>
          <a:p>
            <a:r>
              <a:rPr lang="en-US" dirty="0" smtClean="0"/>
              <a:t>A:  </a:t>
            </a: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____________.   (</a:t>
            </a:r>
            <a:r>
              <a:rPr lang="en-US" dirty="0" err="1" smtClean="0"/>
              <a:t>Donnez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cartes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Non, je </a:t>
            </a:r>
            <a:r>
              <a:rPr lang="en-US" dirty="0" err="1" smtClean="0"/>
              <a:t>n’ai</a:t>
            </a:r>
            <a:r>
              <a:rPr lang="en-US" dirty="0" smtClean="0"/>
              <a:t> pas ___________.  </a:t>
            </a:r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r>
              <a:rPr lang="en-US" dirty="0" smtClean="0"/>
              <a:t>!</a:t>
            </a:r>
          </a:p>
        </p:txBody>
      </p:sp>
      <p:pic>
        <p:nvPicPr>
          <p:cNvPr id="5" name="Picture 4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9097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99097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43" y="250698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9097"/>
            <a:ext cx="1301750" cy="160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18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399" y="2971800"/>
            <a:ext cx="93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Vous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69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4232</TotalTime>
  <Words>206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PILE/FACE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Allez à la pêche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84</cp:revision>
  <dcterms:created xsi:type="dcterms:W3CDTF">2013-09-12T19:06:02Z</dcterms:created>
  <dcterms:modified xsi:type="dcterms:W3CDTF">2013-10-08T15:17:19Z</dcterms:modified>
</cp:coreProperties>
</file>