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08" r:id="rId2"/>
    <p:sldId id="256" r:id="rId3"/>
    <p:sldId id="343" r:id="rId4"/>
    <p:sldId id="344" r:id="rId5"/>
    <p:sldId id="345" r:id="rId6"/>
    <p:sldId id="346" r:id="rId7"/>
    <p:sldId id="347" r:id="rId8"/>
    <p:sldId id="352" r:id="rId9"/>
    <p:sldId id="350" r:id="rId10"/>
    <p:sldId id="351" r:id="rId11"/>
    <p:sldId id="335" r:id="rId12"/>
    <p:sldId id="349" r:id="rId13"/>
    <p:sldId id="31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42" autoAdjust="0"/>
    <p:restoredTop sz="94660"/>
  </p:normalViewPr>
  <p:slideViewPr>
    <p:cSldViewPr>
      <p:cViewPr>
        <p:scale>
          <a:sx n="30" d="100"/>
          <a:sy n="30" d="100"/>
        </p:scale>
        <p:origin x="-1812" y="-8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3F413E-3D30-411A-B54C-EC0E1FA7EA19}" type="datetimeFigureOut">
              <a:rPr lang="en-US" smtClean="0"/>
              <a:pPr/>
              <a:t>9/6/2013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A0052-9D55-41B1-B538-9185BCCC0D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442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9/6/2013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9/6/2013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9/6/2013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9/6/2013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9/6/2013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9/6/2013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9/6/2013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9/6/2013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9/6/2013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9/6/2013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9/6/2013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AB50566-1767-4688-80BE-ED41FEE4B953}" type="datetimeFigureOut">
              <a:rPr lang="en-US" smtClean="0"/>
              <a:pPr/>
              <a:t>9/6/2013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gif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gif"/><Relationship Id="rId17" Type="http://schemas.openxmlformats.org/officeDocument/2006/relationships/image" Target="../media/image27.gif"/><Relationship Id="rId2" Type="http://schemas.openxmlformats.org/officeDocument/2006/relationships/image" Target="../media/image12.png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11" Type="http://schemas.openxmlformats.org/officeDocument/2006/relationships/image" Target="../media/image21.gif"/><Relationship Id="rId5" Type="http://schemas.openxmlformats.org/officeDocument/2006/relationships/image" Target="../media/image15.jpeg"/><Relationship Id="rId15" Type="http://schemas.openxmlformats.org/officeDocument/2006/relationships/image" Target="../media/image25.gif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24.jpe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gif"/><Relationship Id="rId2" Type="http://schemas.openxmlformats.org/officeDocument/2006/relationships/image" Target="../media/image29.png"/><Relationship Id="rId16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gif"/><Relationship Id="rId5" Type="http://schemas.openxmlformats.org/officeDocument/2006/relationships/image" Target="../media/image16.gif"/><Relationship Id="rId15" Type="http://schemas.openxmlformats.org/officeDocument/2006/relationships/image" Target="../media/image33.jpeg"/><Relationship Id="rId10" Type="http://schemas.openxmlformats.org/officeDocument/2006/relationships/image" Target="../media/image21.gif"/><Relationship Id="rId4" Type="http://schemas.openxmlformats.org/officeDocument/2006/relationships/image" Target="../media/image30.jpeg"/><Relationship Id="rId9" Type="http://schemas.openxmlformats.org/officeDocument/2006/relationships/image" Target="../media/image32.jpeg"/><Relationship Id="rId14" Type="http://schemas.openxmlformats.org/officeDocument/2006/relationships/image" Target="../media/image25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hlcentral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Pile/Face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sz="2400" dirty="0"/>
              <a:t>Est-ce que tu es timide?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sz="2400" dirty="0"/>
              <a:t>Est-ce que tu es intelligent?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sz="2400" dirty="0"/>
              <a:t>Est-ce que tu es sociable?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sz="2400" dirty="0"/>
              <a:t>Est-ce que tu es poli?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sz="2400" dirty="0"/>
              <a:t>Est-ce que tu es impatient?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sz="2400" dirty="0"/>
              <a:t>Est-ce que tu es sincère?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sz="2400" dirty="0"/>
              <a:t>Est-ce que tu es égoïste?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sz="2400" dirty="0"/>
              <a:t>Est-ce que tu es optimiste?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sz="2400" dirty="0"/>
              <a:t>Est-ce que tu es amusant?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sz="2400" dirty="0"/>
              <a:t>Est-ce que tu es sympa?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sz="2400" dirty="0"/>
              <a:t>Est-ce que tu es indépendant?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sz="2400" dirty="0"/>
              <a:t>Est-ce que tu es </a:t>
            </a:r>
            <a:r>
              <a:rPr lang="fr-FR" sz="2400"/>
              <a:t>élégant</a:t>
            </a:r>
            <a:r>
              <a:rPr lang="fr-FR" sz="2400" smtClean="0"/>
              <a:t>?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2088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0408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Pratiquons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r>
              <a:rPr lang="fr-FR" dirty="0" smtClean="0"/>
              <a:t>Elle adore la littérature (</a:t>
            </a:r>
            <a:r>
              <a:rPr lang="fr-FR" u="sng" dirty="0" smtClean="0"/>
              <a:t>français</a:t>
            </a:r>
            <a:r>
              <a:rPr lang="fr-FR" dirty="0" smtClean="0"/>
              <a:t>).</a:t>
            </a:r>
          </a:p>
          <a:p>
            <a:pPr algn="r"/>
            <a:r>
              <a:rPr lang="fr-FR" i="1" dirty="0" smtClean="0"/>
              <a:t>Elle adore la littérature </a:t>
            </a:r>
            <a:r>
              <a:rPr lang="fr-FR" i="1" u="sng" dirty="0" smtClean="0"/>
              <a:t>française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Ce sont des actrices (suisse).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Il y a des universités (important).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Nous sommes des élèves (occupé)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M. Morin est un prof (patient)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Mme Morin est un prof (patient)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Je suis une personne (amusant)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Julie et Francine sont des amis (sincère)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Le français est une classe (important)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Vous êtes des élèves (brillant)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Elles sont des actrices (intéressant)</a:t>
            </a:r>
          </a:p>
        </p:txBody>
      </p:sp>
    </p:spTree>
    <p:extLst>
      <p:ext uri="{BB962C8B-B14F-4D97-AF65-F5344CB8AC3E}">
        <p14:creationId xmlns:p14="http://schemas.microsoft.com/office/powerpoint/2010/main" val="41917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r="6667"/>
          <a:stretch>
            <a:fillRect/>
          </a:stretch>
        </p:blipFill>
        <p:spPr bwMode="auto">
          <a:xfrm>
            <a:off x="0" y="0"/>
            <a:ext cx="9144000" cy="512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09800" y="869123"/>
            <a:ext cx="1676400" cy="411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705600" y="869123"/>
            <a:ext cx="2438400" cy="411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brittany.call\AppData\Local\Microsoft\Windows\Temporary Internet Files\Content.IE5\1CLWY5HO\MC91021633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548" y="4945823"/>
            <a:ext cx="3444903" cy="193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t2.gstatic.com/images?q=tbn:ANd9GcQkFgxLZ35v7DAyxoWwoarANi4J-5FYA57qpoIU8eUYY_i-9Av1-Q:www.enchantedlearning.com/africa/algeria/flag/Flagbig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35"/>
          <a:stretch/>
        </p:blipFill>
        <p:spPr bwMode="auto">
          <a:xfrm>
            <a:off x="5331648" y="2022729"/>
            <a:ext cx="3429586" cy="213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data:image/jpeg;base64,/9j/4AAQSkZJRgABAQAAAQABAAD/2wBDAAkGBwgHBgkIBwgKCgkLDRYPDQwMDRsUFRAWIB0iIiAdHx8kKDQsJCYxJx8fLT0tMTU3Ojo6Iys/RD84QzQ5Ojf/2wBDAQoKCg0MDRoPDxo3JR8lNzc3Nzc3Nzc3Nzc3Nzc3Nzc3Nzc3Nzc3Nzc3Nzc3Nzc3Nzc3Nzc3Nzc3Nzc3Nzc3Nzf/wAARCADFAQADASIAAhEBAxEB/8QAFwABAQEBAAAAAAAAAAAAAAAAAAUGB//EAB8QAQAABAcAAAAAAAAAAAAAAAACAwVUBBUXkaHR0v/EABkBAQADAQEAAAAAAAAAAAAAAAADBQYEB//EAB4RAQAABgMBAAAAAAAAAAAAAAABAwQUUlMCE5EV/9oADAMBAAIRAxEAPwDhoAAAAAAAAAAAAAAAAAAAAAAAAAAAAAAAAAAAAAAAAAAAAAAAAAAAAAAAAAAAAAAAAAAAAAAAAAAAAAAAAAAAAAAAAAAAAAAAAAAAAAAAAAAAAAAAAAAAAAAAAAAAAAAAOi5FS7OXz2ZFS7OXz2ojMd0zKPr1CzptfHyCdkVLs5fPZkVLs5fPaiHdMyj6WdNr4+QTsipdnL57MipdnL57UQ7pmUfSzptfHyCdkVLs5fPZkVLs5fPaiHdMyj6WdNr4+QTsipdnL57MipdnL57UQ7pmUfSzptfHyCdkVLs5fPZkVLs5fPaiHdMyj6WdNr4+QTsipdnL57MipdnL57UQ7pmUfSzptfHyCdkVLs5fPZkVLs5fPaiHdMyj6WdNr4+QTsipdnL57MipdnL57UQ7pmUfSzptfHyCdkVLs5fPZkVLs5fPaiHdMyj6WdNr4+QTsipdnL57MipdnL57UQ7pmUfSzptfHyCdkVLs5fPZkVLs5fPaiHdMyj6WdNr4+QTsipdnL57MipdnL57UQ7pmUfSzptfHyCdkVLs5fPZkVLs5fPaiHdMyj6WdNr4+QTsipdnL57MipdnL57UQ7pmUfSzptfHyCdkVLs5fPZkVLs5fPaiHdMyj6WdNr4+QAEbpAAAAAAAAAAAAAAAAAAAAAAAAAAAAAAAAAAAAAAAAAAAAAAAAAAAAAAAAAAAAAAAAAAAAAAAAAAAAAAAAAAAAAAAAAAAAAAdH0+pt3jN4PJp9TbvGbweWwFDdTsmA+rWbIsfp9TbvGbweTT6m3eM3g8tgF1OyPq1myLH6fU27xm8Hk0+pt3jN4PLYBdTsj6tZsix+n1Nu8ZvB5NPqbd4zeDy2AXU7I+rWbIsfp9TbvGbweTT6m3eM3g8tgF1OyPq1myLH6fU27xm8Hk0+pt3jN4PLYBdTsj6tZsix+n1Nu8ZvB5NPqbd4zeDy2AXU7I+rWbIsfp9TbvGbweTT6m3eM3g8tgF1OyPq1myLH6fU27xm8Hk0+pt3jN4PLYBdTsj6tZsix+n1Nu8ZvB5NPqbd4zeDy2AXU7I+rWbIsfp9TbvGbweTT6m3eM3g8tgF1OyPq1myLH6fU27xm8Hk0+pt3jN4PLYBdTsj6tZsix+n1Nu8ZvB5NPqbd4zeDy2AXU7I+rWbIsfp9TbvGbweTT6m3eM3g8tgF1OyPq1myLH6fU27xm8Hk0+pt3jN4PLYBdTsj6tZsix+n1Nu8ZvB5NPqbd4zeDy2AXU7I+rWbIgCBXgAAAAAAAAAAAAAAAAAAAAAAAAAAAAAAAAAAAAAAAAAAAAAAAAAAAAAAAAAAAAAAAAAAAAAAAAAAAAAAAAAAAAAAAAAAAAAAAAAAAAAAAAAAAAAAAAAAAAAAAAAAAA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BDAAkGBwgHBgkIBwgKCgkLDRYPDQwMDRsUFRAWIB0iIiAdHx8kKDQsJCYxJx8fLT0tMTU3Ojo6Iys/RD84QzQ5Ojf/2wBDAQoKCg0MDRoPDxo3JR8lNzc3Nzc3Nzc3Nzc3Nzc3Nzc3Nzc3Nzc3Nzc3Nzc3Nzc3Nzc3Nzc3Nzc3Nzc3Nzc3Nzf/wAARCADFAQADASIAAhEBAxEB/8QAFwABAQEBAAAAAAAAAAAAAAAAAAUGB//EAB8QAQAABAcAAAAAAAAAAAAAAAACAwVUBBUXkaHR0v/EABkBAQADAQEAAAAAAAAAAAAAAAADBQYEB//EAB4RAQAABgMBAAAAAAAAAAAAAAABAwQUUlMCE5EV/9oADAMBAAIRAxEAPwDhoAAAAAAAAAAAAAAAAAAAAAAAAAAAAAAAAAAAAAAAAAAAAAAAAAAAAAAAAAAAAAAAAAAAAAAAAAAAAAAAAAAAAAAAAAAAAAAAAAAAAAAAAAAAAAAAAAAAAAAAAAAAAAAAOi5FS7OXz2ZFS7OXz2ojMd0zKPr1CzptfHyCdkVLs5fPZkVLs5fPaiHdMyj6WdNr4+QTsipdnL57MipdnL57UQ7pmUfSzptfHyCdkVLs5fPZkVLs5fPaiHdMyj6WdNr4+QTsipdnL57MipdnL57UQ7pmUfSzptfHyCdkVLs5fPZkVLs5fPaiHdMyj6WdNr4+QTsipdnL57MipdnL57UQ7pmUfSzptfHyCdkVLs5fPZkVLs5fPaiHdMyj6WdNr4+QTsipdnL57MipdnL57UQ7pmUfSzptfHyCdkVLs5fPZkVLs5fPaiHdMyj6WdNr4+QTsipdnL57MipdnL57UQ7pmUfSzptfHyCdkVLs5fPZkVLs5fPaiHdMyj6WdNr4+QTsipdnL57MipdnL57UQ7pmUfSzptfHyCdkVLs5fPZkVLs5fPaiHdMyj6WdNr4+QTsipdnL57MipdnL57UQ7pmUfSzptfHyCdkVLs5fPZkVLs5fPaiHdMyj6WdNr4+QAEbpAAAAAAAAAAAAAAAAAAAAAAAAAAAAAAAAAAAAAAAAAAAAAAAAAAAAAAAAAAAAAAAAAAAAAAAAAAAAAAAAAAAAAAAAAAAAAAdH0+pt3jN4PJp9TbvGbweWwFDdTsmA+rWbIsfp9TbvGbweTT6m3eM3g8tgF1OyPq1myLH6fU27xm8Hk0+pt3jN4PLYBdTsj6tZsix+n1Nu8ZvB5NPqbd4zeDy2AXU7I+rWbIsfp9TbvGbweTT6m3eM3g8tgF1OyPq1myLH6fU27xm8Hk0+pt3jN4PLYBdTsj6tZsix+n1Nu8ZvB5NPqbd4zeDy2AXU7I+rWbIsfp9TbvGbweTT6m3eM3g8tgF1OyPq1myLH6fU27xm8Hk0+pt3jN4PLYBdTsj6tZsix+n1Nu8ZvB5NPqbd4zeDy2AXU7I+rWbIsfp9TbvGbweTT6m3eM3g8tgF1OyPq1myLH6fU27xm8Hk0+pt3jN4PLYBdTsj6tZsix+n1Nu8ZvB5NPqbd4zeDy2AXU7I+rWbIsfp9TbvGbweTT6m3eM3g8tgF1OyPq1myLH6fU27xm8Hk0+pt3jN4PLYBdTsj6tZsix+n1Nu8ZvB5NPqbd4zeDy2AXU7I+rWbIgCBXgAAAAAAAAAAAAAAAAAAAAAAAAAAAAAAAAAAAAAAAAAAAAAAAAAAAAAAAAAAAAAAAAAAAAAAAAAAAAAAAAAAAAAAAAAAAAAAAAAAAAAAAAAAAAAAAAAAAAAAAAAAAAA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data:image/jpeg;base64,/9j/4AAQSkZJRgABAQAAAQABAAD/2wBDAAkGBwgHBgkIBwgKCgkLDRYPDQwMDRsUFRAWIB0iIiAdHx8kKDQsJCYxJx8fLT0tMTU3Ojo6Iys/RD84QzQ5Ojf/2wBDAQoKCg0MDRoPDxo3JR8lNzc3Nzc3Nzc3Nzc3Nzc3Nzc3Nzc3Nzc3Nzc3Nzc3Nzc3Nzc3Nzc3Nzc3Nzc3Nzc3Nzf/wAARCADFAQADASIAAhEBAxEB/8QAFwABAQEBAAAAAAAAAAAAAAAAAAUGB//EAB8QAQAABAcAAAAAAAAAAAAAAAACAwVUBBUXkaHR0v/EABkBAQADAQEAAAAAAAAAAAAAAAADBQYEB//EAB4RAQAABgMBAAAAAAAAAAAAAAABAwQUUlMCE5EV/9oADAMBAAIRAxEAPwDhoAAAAAAAAAAAAAAAAAAAAAAAAAAAAAAAAAAAAAAAAAAAAAAAAAAAAAAAAAAAAAAAAAAAAAAAAAAAAAAAAAAAAAAAAAAAAAAAAAAAAAAAAAAAAAAAAAAAAAAAAAAAAAAAOi5FS7OXz2ZFS7OXz2ojMd0zKPr1CzptfHyCdkVLs5fPZkVLs5fPaiHdMyj6WdNr4+QTsipdnL57MipdnL57UQ7pmUfSzptfHyCdkVLs5fPZkVLs5fPaiHdMyj6WdNr4+QTsipdnL57MipdnL57UQ7pmUfSzptfHyCdkVLs5fPZkVLs5fPaiHdMyj6WdNr4+QTsipdnL57MipdnL57UQ7pmUfSzptfHyCdkVLs5fPZkVLs5fPaiHdMyj6WdNr4+QTsipdnL57MipdnL57UQ7pmUfSzptfHyCdkVLs5fPZkVLs5fPaiHdMyj6WdNr4+QTsipdnL57MipdnL57UQ7pmUfSzptfHyCdkVLs5fPZkVLs5fPaiHdMyj6WdNr4+QTsipdnL57MipdnL57UQ7pmUfSzptfHyCdkVLs5fPZkVLs5fPaiHdMyj6WdNr4+QTsipdnL57MipdnL57UQ7pmUfSzptfHyCdkVLs5fPZkVLs5fPaiHdMyj6WdNr4+QAEbpAAAAAAAAAAAAAAAAAAAAAAAAAAAAAAAAAAAAAAAAAAAAAAAAAAAAAAAAAAAAAAAAAAAAAAAAAAAAAAAAAAAAAAAAAAAAAAdH0+pt3jN4PJp9TbvGbweWwFDdTsmA+rWbIsfp9TbvGbweTT6m3eM3g8tgF1OyPq1myLH6fU27xm8Hk0+pt3jN4PLYBdTsj6tZsix+n1Nu8ZvB5NPqbd4zeDy2AXU7I+rWbIsfp9TbvGbweTT6m3eM3g8tgF1OyPq1myLH6fU27xm8Hk0+pt3jN4PLYBdTsj6tZsix+n1Nu8ZvB5NPqbd4zeDy2AXU7I+rWbIsfp9TbvGbweTT6m3eM3g8tgF1OyPq1myLH6fU27xm8Hk0+pt3jN4PLYBdTsj6tZsix+n1Nu8ZvB5NPqbd4zeDy2AXU7I+rWbIsfp9TbvGbweTT6m3eM3g8tgF1OyPq1myLH6fU27xm8Hk0+pt3jN4PLYBdTsj6tZsix+n1Nu8ZvB5NPqbd4zeDy2AXU7I+rWbIsfp9TbvGbweTT6m3eM3g8tgF1OyPq1myLH6fU27xm8Hk0+pt3jN4PLYBdTsj6tZsix+n1Nu8ZvB5NPqbd4zeDy2AXU7I+rWbIgCBXgAAAAAAAAAAAAAAAAAAAAAAAAAAAAAAAAAAAAAAAAAAAAAAAAAAAAAAAAAAAAAAAAAAAAAAAAAAAAAAAAAAAAAAAAAAAAAAAAAAAAAAAAAAAAAAAAAAAAAAAAAAAAAP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data:image/jpeg;base64,/9j/4AAQSkZJRgABAQAAAQABAAD/2wBDAAkGBwgHBgkIBwgKCgkLDRYPDQwMDRsUFRAWIB0iIiAdHx8kKDQsJCYxJx8fLT0tMTU3Ojo6Iys/RD84QzQ5Ojf/2wBDAQoKCg0MDRoPDxo3JR8lNzc3Nzc3Nzc3Nzc3Nzc3Nzc3Nzc3Nzc3Nzc3Nzc3Nzc3Nzc3Nzc3Nzc3Nzc3Nzc3Nzf/wAARCADFAQADASIAAhEBAxEB/8QAFwABAQEBAAAAAAAAAAAAAAAAAAUGB//EAB8QAQAABAcAAAAAAAAAAAAAAAACAwVUBBUXkaHR0v/EABkBAQADAQEAAAAAAAAAAAAAAAADBQYEB//EAB4RAQAABgMBAAAAAAAAAAAAAAABAwQUUlMCE5EV/9oADAMBAAIRAxEAPwDhoAAAAAAAAAAAAAAAAAAAAAAAAAAAAAAAAAAAAAAAAAAAAAAAAAAAAAAAAAAAAAAAAAAAAAAAAAAAAAAAAAAAAAAAAAAAAAAAAAAAAAAAAAAAAAAAAAAAAAAAAAAAAAAAOi5FS7OXz2ZFS7OXz2ojMd0zKPr1CzptfHyCdkVLs5fPZkVLs5fPaiHdMyj6WdNr4+QTsipdnL57MipdnL57UQ7pmUfSzptfHyCdkVLs5fPZkVLs5fPaiHdMyj6WdNr4+QTsipdnL57MipdnL57UQ7pmUfSzptfHyCdkVLs5fPZkVLs5fPaiHdMyj6WdNr4+QTsipdnL57MipdnL57UQ7pmUfSzptfHyCdkVLs5fPZkVLs5fPaiHdMyj6WdNr4+QTsipdnL57MipdnL57UQ7pmUfSzptfHyCdkVLs5fPZkVLs5fPaiHdMyj6WdNr4+QTsipdnL57MipdnL57UQ7pmUfSzptfHyCdkVLs5fPZkVLs5fPaiHdMyj6WdNr4+QTsipdnL57MipdnL57UQ7pmUfSzptfHyCdkVLs5fPZkVLs5fPaiHdMyj6WdNr4+QTsipdnL57MipdnL57UQ7pmUfSzptfHyCdkVLs5fPZkVLs5fPaiHdMyj6WdNr4+QAEbpAAAAAAAAAAAAAAAAAAAAAAAAAAAAAAAAAAAAAAAAAAAAAAAAAAAAAAAAAAAAAAAAAAAAAAAAAAAAAAAAAAAAAAAAAAAAAAdH0+pt3jN4PJp9TbvGbweWwFDdTsmA+rWbIsfp9TbvGbweTT6m3eM3g8tgF1OyPq1myLH6fU27xm8Hk0+pt3jN4PLYBdTsj6tZsix+n1Nu8ZvB5NPqbd4zeDy2AXU7I+rWbIsfp9TbvGbweTT6m3eM3g8tgF1OyPq1myLH6fU27xm8Hk0+pt3jN4PLYBdTsj6tZsix+n1Nu8ZvB5NPqbd4zeDy2AXU7I+rWbIsfp9TbvGbweTT6m3eM3g8tgF1OyPq1myLH6fU27xm8Hk0+pt3jN4PLYBdTsj6tZsix+n1Nu8ZvB5NPqbd4zeDy2AXU7I+rWbIsfp9TbvGbweTT6m3eM3g8tgF1OyPq1myLH6fU27xm8Hk0+pt3jN4PLYBdTsj6tZsix+n1Nu8ZvB5NPqbd4zeDy2AXU7I+rWbIsfp9TbvGbweTT6m3eM3g8tgF1OyPq1myLH6fU27xm8Hk0+pt3jN4PLYBdTsj6tZsix+n1Nu8ZvB5NPqbd4zeDy2AXU7I+rWbIgCBXgAAAAAAAAAAAAAAAAAAAAAAAAAAAAAAAAAAAAAAAAAAAAAAAAAAAAAAAAAAAAAAAAAAAAAAAAAAAAAAAAAAAAAAAAAAAAAAAAAAAAAAAAAAAAAAAAAAAAAAAAAAAAAP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http://images.fanpop.com/images/image_uploads/German-Flag-germany-410118_1400_107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676" y="1810947"/>
            <a:ext cx="3067530" cy="235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imgs.tuts.dragoart.com/how-to-draw-a-british-flag_1_000000002229_5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726" y="2286818"/>
            <a:ext cx="2946480" cy="147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16" descr="http://upload.wikimedia.org/wikipedia/en/a/a4/Flag_of_the_United_States.sv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8" descr="http://upload.wikimedia.org/wikipedia/en/a/a4/Flag_of_the_United_States.sv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20" descr="http://upload.wikimedia.org/wikipedia/en/a/a4/Flag_of_the_United_States.sv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22" descr="http://upload.wikimedia.org/wikipedia/en/a/a4/Flag_of_the_United_States.sv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8" name="Picture 24" descr="Flag of the United States.sv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966" y="2111763"/>
            <a:ext cx="3014000" cy="158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26" descr="http://upload.wikimedia.org/wikipedia/en/c/cf/Flag_of_Canada.svg"/>
          <p:cNvSpPr>
            <a:spLocks noChangeAspect="1" noChangeArrowheads="1"/>
          </p:cNvSpPr>
          <p:nvPr/>
        </p:nvSpPr>
        <p:spPr bwMode="auto">
          <a:xfrm>
            <a:off x="-6918325" y="79757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28" descr="http://upload.wikimedia.org/wikipedia/en/c/cf/Flag_of_Canada.svg"/>
          <p:cNvSpPr>
            <a:spLocks noChangeAspect="1" noChangeArrowheads="1"/>
          </p:cNvSpPr>
          <p:nvPr/>
        </p:nvSpPr>
        <p:spPr bwMode="auto">
          <a:xfrm>
            <a:off x="-6765925" y="94997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54" name="Picture 30" descr="File:Flag of Canada.sv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545" y="2356074"/>
            <a:ext cx="2936192" cy="146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://3.bp.blogspot.com/-RyhgKkN0rJ8/T-NrbCepQDI/AAAAAAAAAvs/JFPWe5F5pLo/s1600/french_flag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283" y="1922366"/>
            <a:ext cx="2936192" cy="220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://www.themechrome.net/Images/Original/Italian%20Flag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884630"/>
            <a:ext cx="2944075" cy="220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://www.mapsofworld.com/images/world-countries-flags/japan-fla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72" y="1726596"/>
            <a:ext cx="371475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://www.theodora.com/flags/new13/morocco_flag.gif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49"/>
          <a:stretch/>
        </p:blipFill>
        <p:spPr bwMode="auto">
          <a:xfrm>
            <a:off x="216844" y="1884630"/>
            <a:ext cx="3657600" cy="217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40" descr="data:image/jpeg;base64,/9j/4AAQSkZJRgABAQAAAQABAAD/2wCEAAkGBwgHERUTEhMWFhUXGBYYFRgYGBocGBMWGBUXGxQYHR8eHCkhHxslGxoUITIiJSosLi4uFx8zODMtNygtMCsBCgoKDg0OGxAQGzcmICQ0LywsLC8yNyw0LCwsNTIsLCwsNDQsLCwsLCwsLCwsNCwsLCwsLCwsLCwsLCwsLCwsLP/AABEIALcBEwMBEQACEQEDEQH/xAAcAAEAAgIDAQAAAAAAAAAAAAAABgcFCAEDBAL/xABFEAABAwICBQYMBAQGAgMAAAABAAIDBBEFBgcSITFBE1FUYXHSFRYiMnJzgZGSk7GyFDM1oUJSosEjQ0RigvAk0Rc00//EABoBAQADAQEBAAAAAAAAAAAAAAADBAUCAQb/xAA0EQACAQICBwcEAgMBAQEAAAAAAQIDEQQxEhMhQVFSoRQycYGRsdEFM0LBYfAiI/HhQxX/2gAMAwEAAhEDEQA/AIOvozNCAIAgCAIAgPnlGc4969szy6OQ4FeA5Q9CAIAgCAICz9Bv5lX6MH1lWf8AUMo+f6LGHzfkW0swtBAYTO/6dV+om+wqbD/dj4o4q9x+Brit0oBAEAQBAEBwSAh4ccoznHvXtmLo5BBXgOUPQgCAIAgCAIAgCAIAgPXh2GV2JkthidIWi5DRcgf94LmU4x7zseqLeR7Ycq5gl2/hZWjnkbyYHtk1QuHXpr8v37HqhJ7i1ci5Ty5SQskPJTz2HKOc5kgjfbymNAJaNUm19/Ws3EV6rlbJehZp04pXzZK6eOCJp5V0J8pxFmhoDL+Q3aTcgWueJvsG5Vm28iY8Nf4oyHVm/Bku2AP5G5PVfiu467ON+py9DfYiWftHmGR08lRSt5N8bS9zASWPY3a6wPmuAuRbZstbbcWsNi5OSjPbchqUVa8SolplYIAgCAICz9Bv5lX6MH1lWf8AUMo+f6LGHzfkW0swtBAYTO/6dV+om+wqbD/dj4o4q9x+Brit0oBAEAQHuoMHxPEWudDDJIGmztRpcQewbTw3c4XEqkYu0nY9UW8keyHKeOyWLqd8beLpdWINHE/4jmrl16a338Nvse6uXAuXLOWMs4ZE10AilcRsmcWyFx5wdwHU2wWVVrVZO0tn8FuEIJbDNQtpYo2iZ0LnADWcGta1xttIaSbDque1Qu7ewk2GNqKfJ9e8RPFG97tzP8IvJ6h51+xSJ1oq6vbzOGoPY7EA0l5FosGi/FU12sDmtkjJJDdY2a5pO0eUQCDzi1rbbuFxMpvQkQVqSirordXyAIAgCAIAgCAIAgCA+o5HxG7SWnnBIPvCNJ5gSyPn2vJd6RJ+qJWyD25nWWNPAL255YyuB5YxTHj/AOPAXgGxdsaxva42F+oXPUo6leNPvM6jTcskTfC9EFY+34idjG8WxAucRzazgAD7Cqc/qC/FepNHDveyZZ3xWhy1hzodbynRGGFhN3O8jU1jxIaNpJ+pCqYeEqtW/wDN2TVJKEbFBraKQQBAEAQFn6DfzKv0YPrKs/6hlHz/AEWMPm/ItpZhaCAwmd/06r9RN9hU2H+7HxRxV7j8DXFbpQCAIAgPuKaWHzXOb6JIv7l40nmLnzITIbuNzznaf3Xq2ZA+Cxh4D3L27PLIzuA5LxnHgHQweQf8x9msPYTtcPRBUNTEwp7JM7jScskTvANEr4JGSVM48lzXakQO0tII8s8Ljg2/WFSqY+6aivUnjh7O7ZkdMGO0kFKaQOBllLCWjexjHh+sea5aAOe55lxgaTc9Pcj2vJaOiUwtUqhAEAQBAEAQBAEAQBAEB68HpGV9RDE42EksbCeID3hpI67Fczloxb4I9Su0jY6T8PgNMeShcWRM8mKJt3EDg0cSVgq9Se1572X9kVsKkx7Spjk5LImNph1jWlHxCw+H2rTp4Gmtr2+xVlXllkQerq6iueZJXue873OJJPtPDqVyMVFWSIW77WdK9AQBAEAQFn6DfzKv0YPrKs/6hlHz/RYw+b8i2lmFoIDCZ3/Tqv1E32FTYf7sfFHFXuPwNcVulAIAgCAIAgJBkLCqbGq+GKXazynOb/PqNLg3sJAv1AqDEVHCm2szunFSlZl55hxUZfpzK2B8urZrY4m7ua9vNYOe2xY9OGsla9vEuyloq9in8a0nZgxC7WObTt5mC77cxc7b7WhpWrTwVOO17SpKvJ7MiHSSPlJc4lzibkkklx5yTtJVpKxEfKAIAgCAIAgCAIAgCAIAgOQS03BII2gjYQeBHWgLWyvpWiDGx1zXaw2cswXDutzRtB9G9+YLNrYF3vT9CzCvukTGLNOVcSH/ANmndfhI5rT7n2KquhVjuZLrIPecvy3lXFxcU9O8H+KNrQfiZY/uirVYb2e6EHuIfmjRVTajpKFzg4AnknnWa+3Brj5Qd2kjs3q1Sxzvap6kM6C/EqZaRWCAIAgLP0G/mVfowfWVZ/1DKPn+ixh835FtLMLQQGEzv+nVfqJvsKmw/wB2Pijir3H4GuK3SgEAQBAEAQHfRVdRQSMlicWvYQ5rhwI/twtxBXkoqSswnZ3RbuX9K2G1LQ2raYX8XNBdG484tdzewg251l1MDJP/AA2otRrr8iTDH8qYnvnpX34Ocy/udtVfVVY7mS6cHvOuoyflXFG3/DQkH+KIBh98ZC9WIrR/J+Z46cHuIBnfRq3CYn1FK5zmMGtJG/a5rRvc13EAbSDttfadyu4fGab0Z58SCpR0VdFcK+QBAEAQBAEAQBAEAQBAe7CcIxHGX6lPE6R3G25vNrONg32lcTqRgrydj2MXLYiaUGiTGZheWaKLqGtIR2+aPcSqksfBZK/QmWHlvZmYND1KPzKt59FjW/UuUT+oPdE67OuJlcN0WYDQODw+oLhuPKah98YaR71HLHVJK2z++J3GhGLuSLMWYsOy5EXzPF7eQy/lyHgGjf7dw4qClSlUdonc5qKuzXCaV07nONruJcbbrk3Nurat5KysUD4QBAEBZ+g38yr9GD6yrP8AqGUfP9FjD5vyLaWYWggMJnf9Oq/UTfYVNh/ux8UcVe4/A1xW6UAgCAIAgCAyuBZcxfHzanic4A2LzZrG9rjsv1C56lHUrQp95nUYSlkTKi0Q4nIP8WoiZ1Ma5/7nVVSWPhuX6+SVYeW9mWh0PUA8+qlPotY366yjf1CW6J32dcTO4Do6wXA5GyxunL2kG/Klt7G+0MDQ4c4NweKhqYupNWdvQ7hRjF3RzpDzPQYPSyxFwdNIxzGRg3cNdpGs4cGgG+3fawXmGoynNPchVmoq28oRbRSCAIAgCAIAgCAIAgMtlXA5MxVTKdp1Q65e7+VjRdxHXuA6yFHWqqnByOoR0nY2GwjCqLBomwwMDGN5t5PFxPFx5ysOc5TelIvxioqyPPiFRjbjanhitxfNIR7mMa4kdrmr2Kp/k/Q8bluMXLh+dKj/AFtNF6unLvvkKlU6C/Fvz/8ADm0+PQxVflPOVWCDix7Gxcl+7HXUka9Bf/Prc4dOo/yIXi2jLM8Jc8ak5O8tkOu7t5QC59pVuGMpPZkQuhNbcyGVEE1K4ska5j2mzmuBDmnrB2q0mmroiyOtegIAgLP0G/mVfowfWVZ/1DKPn+ixh835FtLMLQQGEzv+nVfqJvsKmw/3Y+KOKvcfga4rdKAQBAEAQEo0fZYbmepLXkiKMB0tt7rmzWA8L2NzzA8SCq+JraqN1m8iSlDTZfdNTwUTAyNoaxos1rRYADgAsVtyd2XUrZGKrJ8xzG0EUEbf5ppHOd8Ebbf1qSKpLvN+X9/R49LcY+XC86T/AOvgj9Cmv97ypFOgvxb8/wDw4cZvf0MNieTM4VoscVc7qDTED8t39lLHEUY//P8AfucOlUeciEYro3zNh4LuTbMNpJidrO7dVwDiewFXIYylLZe3iQujNEScC0kEWIJBB3gjeD1qyRnCAIAgCAIAgCA5BsgJhhuIZIrgPxdK+CTi+BzzE7r1NYlvYAe1VZwrx7krr+cyVOm+8iX5Tm0e4TPylPUESFpYDKXtADiL+e1ovsG9VayxM42ktn8EsHSTumWQCHbQqBYIXmmnz657jSSwcn/CGtDZAOAPKazSesEdgVui8Pb/ADTuQzVT8SE1P/ycw2d+J/48mR/RsVtdk/jqQ/7v7Y7KRmlF58kzj0zDb+tePsn8dR/u/tixcotzS1rvCBhO7U1PPvx17WZzblRraq/+u5Yhp/kQ7ThBSBtM+w5Yue3rdGBc35wHFtubWPOrX09u8lu/ZFiLbCqVpFYIAgLP0G/mVfowfWVZ/wBQyj5/osYfN+RbSzC0EBhM7/p1X6ib7CpsP92Pijir3H4GuK3SgEAQHbSzfh3tdqtfY31Xi7Xc4I5l41dWCJlQVOj2vF54JqZ/HUfI+O/Va5/pCqyjiY91pkqdJ5qxN8j1GSMMe5lHUDXl1QRI5wLtW+qG64G3yjsG1U8Qq8lea2Inpumu6ydlUyYrzMFPpKBPIywubw5FrGOt2S3t7HFXqTwv5J+f/nwQTVXcRWU6TAdv4q/VqW/p2Kwuy/wRf7j10EelJxGqZR6wwW9uttXMnhLf9PVrv7YszLQxxsP/AJxiMt9nJXtq22a19mte+7Ys+rq9L/Xe38lmGlb/ACKp0ywUkVcwsAD3RAy24nWIY49ZAI7GhaWBcnTd8txVrpaWwgSukIQBAEAQBAEAQBAEBJ8rZ5xjLgDGkSQj/LfezfQdvb2bR1KvWw0Km17HxJIVZRLBw/S1gsw/xY5Yjx2B7fYQb/0qlLAVFk7k6xEd5km6S8pu/wA9w7YZv7MUfY63Dqvk918OJ8y6TcqM3TPd2RS/3aE7FW4dUNfAweK6XqRgIpqd7ncHSkNaOuzSSezYpoYB/k/Q4eIW5FZY3jNfjsplnfrOOwcGsbwa0cB/03WhTpxpq0SvKTk7s8C7PAgCAs/Qb+ZV+jB9ZVn/AFDKPn+ixh835FtLMLQQGEzv+nVfqJvsKmw/3Y+KOKvcfga4rdKAQBAEAQAgFDwmmWtJGMYKBHJaojGwB5IkaOYP23HU4HtCqVcHCe1bGTQrSjse0nNFpXy/MP8AEbNEeN2aw97CT+ypywNRZWZMsRHee4aSspH/AFB+TN/+a57HW4dV8nWvhxOqbSflaPdJI/qbFIPuAXqwVbh1PNfAjmNaXdYFtJAQeD5iNnXqNJv7XexT08Bzv0I5YjlRWddWVOISOlleXyPN3OO8nd7rWFhsAC0IxUVZZFdtt3Z0L0BAEAQEk8Qc19Ed8cXfUHaqPN7/AAd6qfAeIOa+iO+OLvp2qjze/wADVT4DxBzX0R3xxd9O1Ueb3+Bqp8B4g5r6I744u+naqPN7/A1U+A8Qc19Ed8cXfTtVHm9/gaqfAeIOa+iO+OLvp2qjze/wNVPgPEHNfRHfHF307VR5vf4GqnwHiDmvojvji76dqo83v8DVT4DxBzX0R3xxd9O1Ueb3+Bqp8B4g5r6I744u+naqPN7/AANVPgPEHNfRHfHF307VR5vf4GqnwHiDmvojvji76dqo83v8DVT4DxBzX0R3xxd9O1Ueb3+Bqp8B4g5r6I744u+naqPN7/A1U+A8Qc19Ed8cXfTtVHm9/gaqfAn2iXL2L4G+pNTCYw9sQbdzDrapk1vNcece9UsbVhNR0XfMnoQlFu6LHVAsBAYrNVLPXUVTHG3We+GRrG7BrOLCANuzepKMlGpFvicVFeLSKP8AEHNfRHfHF31sdqo83v8ABT1U+A8Qc19Ed8cXfTtVHm9/gaqfAeIOa+iO+OLvp2qjze/wNVPgPEHNfRHfHF307VR5vf4GqnwHiDmvojvji76dqo83v8DVT4DxBzX0R3xxd9O1Ueb3+Bqp8B4g5r6I744u+naqPN7/AANVPgPEHNfRHfHF307VR5vf4GqnwHiDmvojvji76dqo83v8DVT4DxBzX0R3xxd9O1Ueb3+Bqp8B4g5r6I744u+naqPN7/A1U+A8Qc19Ed8cXfTtVHm9/gaqfAeIOa+iO+OLvp2qjze/wNVPgPEHNfRHfHF307VR5vf4GqnwHiDmvojvji76dqo83v8AA1U+A8Qc19Ed8cXfTtVHm9/gaqfA2FWGXwgCAIAgCAIAgCAIAgCAIAgCAIAgCAIAgCAIAgCAIAgCAIAgCAIAgCAIAgCAIAgCAIAgCAIAgCAIAgCAIAgCAIAgCAIAgCAIAgCAIAgCAIAgCAIAgCAIAgCAIAgCAIAgCAIAgCAIAgCAIAgCAIAgCAIAgCAIAgCAIAgCAIAgCAIAgCA1l8OYx0qo+dJ3l9Bq4cq9EZ2k+PUeHMY6VUfOk7yauHKvRDSfHqPDmMdKqPnSd5NXDlXohpPj1HhzGOlVHzpO8mrhyr0Q0nx6jw5jHSqj50neTVw5V6IaT49R4cxjpVR86TvJq4cq9ENJ8eo8OYx0qo+dJ3k1cOVeiGk+PUeHMY6VUfOk7yauHKvRDSfHqPDmMdKqPnSd5NXDlXohpPj1HhzGOlVHzpO8mrhyr0Q0nx6jw5jHSqj50neTVw5V6IaT49R4cxjpVR86TvJq4cq9ENJ8eo8OYx0qo+dJ3k1cOVeiGk+PUeHMY6VUfOk7yauHKvRDSfHqPDmMdKqPnSd5NXDlXohpPj1LI0L19bWvqhLLJJZsNtd7natzLe2sTbcPcqGPjGKjZWz/AET4dtt3LSWcWggMPnGWSGgqnNcWuEEpBBILSGGxBG0FS0EnUinxRxUdoM198OYx0qo+dJ3lt6uHKvRFHSfHqPDmMdKqPnSd5NXDlXohpPj1HhzGOlVHzpO8mrhyr0Q0nx6jw5jHSqj50neTVw5V6IaT49R4cxjpVR86TvJq4cq9ENJ8eo8OYx0qo+dJ3k1cOVeiGk+PUeHMY6VUfOk7yauHKvRDSfHqPDmMdKqPnSd5NXDlXohpPj1HhzGOlVHzpO8mrhyr0Q0nx6jw5jHSqj50neTVw5V6IaT49R4cxjpVR86TvJq4cq9ENJ8eo8OYx0qo+dJ3k1cOVeiGk+PUeHMY6VUfOk7yauHKvRDSfHqPDmMdKqPnSd5NXDlXohpPj1HhzGOlVHzpO8mrhyr0Q0nx6jw5jHSqj50neTVw5V6IaT49TwLs8CAIAgOyGCaoNmMc4gXIa0uIHPsG5eNpZg74MKxKpNmQTPP+2N5+gXjnFZtep7ovgW3k/RthdPEySqaZZXAEsdcMiJF9XV4kbjrX3bgsyvjJt2hsRahRVryJJS5UwQg8pQ0YOs7VDYmHyL+Rclg8oixPMTbbvMDr1N0n6napx4I+KjJOVpdhpIhf+Uah/pIRYmqvyY1UOBBs9aNqTDoH1NI5wEY1nxOOsNQecWuO3YNtje4B9tzD4xykoz37yGpRSV0VitArhAEAQBAWfoN/Mq/Rg+sqz/qGUfP9FjD5vyLaWYWggMJnf9Oq/UTfYVNh/ux8UcVe4/A1xW6UAgCAIDtipqiYEtY9wG8taSBfdcgbF45JZsWZ66LA8WrnAR08zrkC4jfqi/Em1gFzKrCKu2j1Rb3Fy4Do4wLDGAyMFTJba6TzCepu1oHaCesrKqYypJ7HZfwW40YpbdplqfKeBuY3laKkD7DW1IWaodbaAS0G3XsUTr1L7JP1OlTjvSOiqyJlWo2GljaT/Jdh/pIXSxNZfkNVDgVvpCyFHl1gqIHOdCXBrmu2ujJ80g8Wk7Nu0Ejab7L+GxTqPRlmV6tLR2ogauEIQBAEAQBAEAQBAEB6aHEK3D3a0Mr4yd5Y4tv22O1cyhGWySueptZHfVY5jFYLSVM7xzOleR7r2XipQWSXoHKTzZ5aerqaYWjkewb7Ne5ovz7DvXTinmjxNrI92HjHsXdqQmoldxDXvIHpG9mjrNlxLVwV5WR0tJ5XJPh2izMFe4OncyEcS52vIOwN2X/5BV5Y6nHZHb0/voSKhJ5lkZwrqbAMNkbI8uJhMLNc3fM8x6ovzn+InqJVChF1Kqst9/AsTejA18W2UQgCAIAgLP0G/mVfowfWVZ/1DKPn+ixh835FtLMLQQGEzv8Ap1X6ib7CpsP92Pijir3H4GuK3SgEAQBAeygxbEsNvyM0kYO8Me5oPXYHfsHuXMqcZd5XPVJrJitxbEq8WlnlkHM+R7h7ibJGnGOSDk3mzrirq2ABrJZGgbg17gB2AFeuMXmjy74mSwqjzJjptAKiUbidd2oDzFznBoPVdRzlSp96yOoqUsrkuy5ouxls0c08rYdRzX+Q4uluDe19w7bnsVWrjYaLjFX9iWNCV7sk2mDFKamoTASOUmczVbx1WSNe53Z5Nu1wVfBQbqaW5EleS0bFIrXKgQBAEAQBAEAQBAEAQBAerC6M4hPFCDblJI47/wAuu8Nv7L3XM5aMXLgEruxsTDBheU6Q6rdSGJpc6wLnGw2uNhdzjzrCbnVntzZoJKESucY0vVEtxSQNaOD5TrH4Wmw+Iq/DAJd9+hXliH+KK/xbFsQxmTlKiR0jtwvuaOZoGxo7Ar0KcYK0VYglJyd2eJdHgQBAEAQFn6DfzKv0YPrKs/6hlHz/AEWMPm/ItpZhaCAwmd/06r9RN9hU2H+7HxRxV7j8DXFbpQCAIAgCAIDOZKwWPH62KB5sw6zn2NiWtaSWjt2DsJKhr1NXTckdU46UrF64ximGZRpddzS2JlmtZG3n81oG4dpIHWseEJVp2WbLspKEblZYzpaxOquKaJkI4Od5b+ojc0HtDloQwEV3ncryxDeRAq2sqa95kle573b3ONyeb2dW4K7GKirJEDbe1nQvQEAQBAEAQBAEAQBAEAQH1FI+Fwc0kOaQ5pG9rgbtI6wbFGr7GC5cr6UMNrGNZWHkZdxfYmJ557jzew7OtZVbBSi7w2rqW4V0+8SP8BlTG/K5Okmv/EBG4n2jaq+lWhsu0SWhLgzx1mjrK1V/p9Q87Hvbb2B2r+y7ji6y3nLowe4hWaNFc1Ex0tHI6UNBJieBr2G/VIADj1WHaTsVuljlJ2mrfyRToW2xK2BBV8rhAEAQFn6DfzKv0YPrKs/6hlHz/RYw+b8i2lmFoIDCZ3/Tqv1E32FTYf7sfFHFXuPwNcVulAIAgCAIAgPVhWI1OEzMniNnsN28x2WIPUQSD1FczgpxcXvPU2ndF04BpJwHFmhszhBIR5TZPMPPZ/m29Kx6lk1MHUg/8dqLca0XnsMucDypivlCClkv/E1sZJ9rVFra0Nl2jvQhLcY6u0aZXqr2idGTxjkcLdgJLf2UkcZVW+5y6EGV/nPRzVYAwzwv5WFvn3FpIxzm2xzeci1ua1yLtDFqo9FqzIKlFx2rIgyuEIQBAEAQBAEAQBAEAQHdSUtTWvDImOe87msaXHtsOHWvJSUVdhJvYiWUGjLM9WLuZHF6yTb7mByrSxtJfySqjNmXi0OVj/zKmIdkbnfVzVF/+gllHqddmfEkODaN5cLIIxGpbbhFZgPaCXAjtCgnjFL8F5/1EkaNvyZMcXxWjwWF0s7w1jRx3uPBoHFx5gqsISnLRiSykoq7NZ5pOWc51razi6w3NuSbexb6VlYzz4XoCAICz9Bv5lX6MH1lWf8AUMo+f6LGHzfkW0swtBAYTO/6dV+om+wqbD/dj4o4q9x+Brit0oBAEAQBAEB68NwyvxV2pBE+R3ENF7dp3AdZIXM5xgrydj1JvIllFoszLUAF3IxdT3kkfA1w/dVpY2ksrskVCbMrDocqCbvqmD0Yif3Lwo39QW6PU67N/JK8uZFmwR7XivqXBpBLAQI3DmLXa2w9VjzEKrVxKmraCJY0tF3uz3Z/xmiwmimEjhrSRvjjZxe57S3d/KL3J5lxhqcp1FbcdVZKMXc16W4UQgCAIAgCAIAgCAIDI5fweox6oZTx2BedrjuY0C7nHnsOHE2HFcVKipxcmexi5OyNgsuZew7LsQjgZbdrvPnyHncf7bhwWHVqyqO8i/CCirI5xDEsQjJbBSPlP8znsjjvzXcS/wBoYR1pGEfylbr/AH1Db3IxU02e5vMioI/TlmeR8LApUsOs2/RfJy9ZusYqvodJk48moo2er1gf64j9VJGWFW5+f/SNqs96IHmHKWcy4yVEcs9r+UH8rbnAbfWA6g2yu0q9DKLt0IZU6mb2kSIINjvGwjiCN4VkjOEAQBAWfoN/Mq/Rg+sqz/qGUfP9FjD5vyLaWYWggMJnf9Oq/UTfYVNh/ux8UcVe4/A1xW6UAgCAIAgJBkjLMmaKnk76sbBrSuG8NvYNH+5x2DmsTttYwYisqUb79x3ThpuxfuGYbRYPEIoWBjG8AN/OTxLjznaViznKbvJl5RUVZHgrMUxckinonP5nyysiYesAaz/e0LuMIflL02/C6nLk9yMbM/P8vmMw+P0nzuP7MAUiWHWbfQ5es3WMRiWG6TagbKmmaOaIlp97orj3qWM8Ktz8/wDpw1We9f3yK8x7KuaaQukqIZZP5pNbldnOSCXAdtlep16T2RflkQSpzWaI6DdTkYQ9CAIAgCAIAgANv+70BMcNpci4qByks9HJxaXB8V/9rywm3pEKrOWIhklJEqVN/wAEzyRgeVMIqeUgr2zSFpY1hki/iIvsG0nYPeqmIq1pwtKFl5ktKME7qVyxVRLBCs04nnmke78LSwvjvscHF77cCWksseoB3aVboww7X+cnf++JDOVRd1EJqc46QIzZ0cjOr8Kf7sKtrD4fj1IXVqf1HZRZt0iSnyYpH9tKQPeGj6ryVDDLN9T1VKr3dCxcoV+ZK1rvx1MyG1tUtdtfz3Zd2r2l3sVGtGlF/wCt3J4OTX+SIXpsw2ji5CdoDZXucx1thkaG3BPOWmwv/u7FbwE5O8dxDiEtjKsWiVwgCAs/Qb+ZV+jB9ZVn/UMo+f6LGHzfkW0swtBAYTO/6dV+om+wqbD/AHY+KOKvcfga4rdKAQBAdlM+KJ7S9mu0HymFxbrjiNZu0dv13LxptbATOhwvIOKC/wCKnpncWS6lh2O1CCP+V1VlPEQ/FPwJVGm99ieaPsJy5gzpRS1jah8gbrDlIyQGaxFg3b/Ed/MqWJqVZpacbWJ6UYRvou5NiqhMV5mDGdIdI48nSQ6nB0d5j9zXf0K9Tp4ZrbJ+3z7kE5VVkiKTZyz+02LZWnm/C/8AtisrD4fj1ItbU/qPZh+atI0p8mB7/Tpi0e/yR+64lQwyzfX/AKeqpVeS6FmZaqsZq4dasgZDJfzWv1riw2nfq7b7Lncs+rGCl/g7osxba/yRUul/DaKgrWuiAaZY9eRo2DW1iNe3+63vaTxK08FOUqdnuKteKUthBlcIQgCAIAgCAIAgCA4IB3oeE3yrpJxTBQI5h+IiGwazrSMHU7bcdTveAqlbBwntjsZNCtKOx7SwsP0mZYqwNaR0R5pGO2e1oLf3VGWDqrdcnVeDMm3OeWXf6yD2vA+qj7PV5Wda2HE+Zc75Yi31cJ9F2t9t172arysa2HEwWK6VsCpQeRbJO7hZpY2/WXC9uxpU0MDUfe2HEq8VkVVmbMVfmWblZiNgsxjfNjbfcOs7LnjbmAA0aVKNKNolac3J3ZiFKchAEBZ+g38yr9GD6yrP+oZR8/0WMPm/ItpZhaCAwmd/06r9RN9hU2H+7HxRxV7j8DXFbpQCAIAgCA5aSwggkEEEEbCCNxB4HrQ8LDy1pUraECOrYZmjYJGkCUDrB2P7dh7VRq4GMtsNhYhXazJzRaRsrVY/P1DzSMc23ttq+4qnLCVVuJlWg957xnLLJ/1kHzG/+1x2erys91sOJ1T56yvALmrjPoku+0FerDVX+I1sOJG8Z0s4XACKaN8ruDnDUYOvb5R7LDtCnhgJvvOxHLELcVRi+J1mMzOmmdrPdv4AAbmgcGjm/vcrThCMI6MSs25O7PGujwIAgCAIAgCAIAgCAIAgCAIAgCAIAgCAs/Qb+ZV+jB9ZVn/UMo+f6LGHzfkW0swtBAYTO/6dV+om+wqbD/dj4o4q9x+Brit0oBAEAQBAEAQBAEAQBAEAQBAEAQH/2Q=="/>
          <p:cNvSpPr>
            <a:spLocks noChangeAspect="1" noChangeArrowheads="1"/>
          </p:cNvSpPr>
          <p:nvPr/>
        </p:nvSpPr>
        <p:spPr bwMode="auto">
          <a:xfrm>
            <a:off x="-6613525" y="110237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42" descr="data:image/jpeg;base64,/9j/4AAQSkZJRgABAQAAAQABAAD/2wCEAAkGBwgHERUTEhMWFhUXGBYYFRgYGBocGBMWGBUXGxQYHR8eHCkhHxslGxoUITIiJSosLi4uFx8zODMtNygtMCsBCgoKDg0OGxAQGzcmICQ0LywsLC8yNyw0LCwsNTIsLCwsNDQsLCwsLCwsLCwsNCwsLCwsLCwsLCwsLCwsLCwsLP/AABEIALcBEwMBEQACEQEDEQH/xAAcAAEAAgIDAQAAAAAAAAAAAAAABgcFCAEDBAL/xABFEAABAwICBQYMBAQGAgMAAAABAAIDBBEFBgcSITFBE1FUYXHSFRYiMnJzgZGSk7GyFDM1oUJSosEjQ0RigvAk0Rc00//EABoBAQADAQEBAAAAAAAAAAAAAAADBAUCAQb/xAA0EQACAQICBwcEAgMBAQEAAAAAAQIDEQQxEhMhQVFSoRQycYGRsdEFM0LBYfAiI/HhQxX/2gAMAwEAAhEDEQA/AIOvozNCAIAgCAIAgPnlGc4969szy6OQ4FeA5Q9CAIAgCAICz9Bv5lX6MH1lWf8AUMo+f6LGHzfkW0swtBAYTO/6dV+om+wqbD/dj4o4q9x+Brit0oBAEAQBAEBwSAh4ccoznHvXtmLo5BBXgOUPQgCAIAgCAIAgCAIAgPXh2GV2JkthidIWi5DRcgf94LmU4x7zseqLeR7Ycq5gl2/hZWjnkbyYHtk1QuHXpr8v37HqhJ7i1ci5Ty5SQskPJTz2HKOc5kgjfbymNAJaNUm19/Ws3EV6rlbJehZp04pXzZK6eOCJp5V0J8pxFmhoDL+Q3aTcgWueJvsG5Vm28iY8Nf4oyHVm/Bku2AP5G5PVfiu467ON+py9DfYiWftHmGR08lRSt5N8bS9zASWPY3a6wPmuAuRbZstbbcWsNi5OSjPbchqUVa8SolplYIAgCAICz9Bv5lX6MH1lWf8AUMo+f6LGHzfkW0swtBAYTO/6dV+om+wqbD/dj4o4q9x+Brit0oBAEAQHuoMHxPEWudDDJIGmztRpcQewbTw3c4XEqkYu0nY9UW8keyHKeOyWLqd8beLpdWINHE/4jmrl16a338Nvse6uXAuXLOWMs4ZE10AilcRsmcWyFx5wdwHU2wWVVrVZO0tn8FuEIJbDNQtpYo2iZ0LnADWcGta1xttIaSbDque1Qu7ewk2GNqKfJ9e8RPFG97tzP8IvJ6h51+xSJ1oq6vbzOGoPY7EA0l5FosGi/FU12sDmtkjJJDdY2a5pO0eUQCDzi1rbbuFxMpvQkQVqSirordXyAIAgCAIAgCAIAgCA+o5HxG7SWnnBIPvCNJ5gSyPn2vJd6RJ+qJWyD25nWWNPAL255YyuB5YxTHj/AOPAXgGxdsaxva42F+oXPUo6leNPvM6jTcskTfC9EFY+34idjG8WxAucRzazgAD7Cqc/qC/FepNHDveyZZ3xWhy1hzodbynRGGFhN3O8jU1jxIaNpJ+pCqYeEqtW/wDN2TVJKEbFBraKQQBAEAQFn6DfzKv0YPrKs/6hlHz/AEWMPm/ItpZhaCAwmd/06r9RN9hU2H+7HxRxV7j8DXFbpQCAIAgPuKaWHzXOb6JIv7l40nmLnzITIbuNzznaf3Xq2ZA+Cxh4D3L27PLIzuA5LxnHgHQweQf8x9msPYTtcPRBUNTEwp7JM7jScskTvANEr4JGSVM48lzXakQO0tII8s8Ljg2/WFSqY+6aivUnjh7O7ZkdMGO0kFKaQOBllLCWjexjHh+sea5aAOe55lxgaTc9Pcj2vJaOiUwtUqhAEAQBAEAQBAEAQBAEB68HpGV9RDE42EksbCeID3hpI67Fczloxb4I9Su0jY6T8PgNMeShcWRM8mKJt3EDg0cSVgq9Se1572X9kVsKkx7Spjk5LImNph1jWlHxCw+H2rTp4Gmtr2+xVlXllkQerq6iueZJXue873OJJPtPDqVyMVFWSIW77WdK9AQBAEAQFn6DfzKv0YPrKs/6hlHz/RYw+b8i2lmFoIDCZ3/Tqv1E32FTYf7sfFHFXuPwNcVulAIAgCAIAgJBkLCqbGq+GKXazynOb/PqNLg3sJAv1AqDEVHCm2szunFSlZl55hxUZfpzK2B8urZrY4m7ua9vNYOe2xY9OGsla9vEuyloq9in8a0nZgxC7WObTt5mC77cxc7b7WhpWrTwVOO17SpKvJ7MiHSSPlJc4lzibkkklx5yTtJVpKxEfKAIAgCAIAgCAIAgCAIAgOQS03BII2gjYQeBHWgLWyvpWiDGx1zXaw2cswXDutzRtB9G9+YLNrYF3vT9CzCvukTGLNOVcSH/ANmndfhI5rT7n2KquhVjuZLrIPecvy3lXFxcU9O8H+KNrQfiZY/uirVYb2e6EHuIfmjRVTajpKFzg4AnknnWa+3Brj5Qd2kjs3q1Sxzvap6kM6C/EqZaRWCAIAgLP0G/mVfowfWVZ/1DKPn+ixh835FtLMLQQGEzv+nVfqJvsKmw/wB2Pijir3H4GuK3SgEAQBAEAQHfRVdRQSMlicWvYQ5rhwI/twtxBXkoqSswnZ3RbuX9K2G1LQ2raYX8XNBdG484tdzewg251l1MDJP/AA2otRrr8iTDH8qYnvnpX34Ocy/udtVfVVY7mS6cHvOuoyflXFG3/DQkH+KIBh98ZC9WIrR/J+Z46cHuIBnfRq3CYn1FK5zmMGtJG/a5rRvc13EAbSDttfadyu4fGab0Z58SCpR0VdFcK+QBAEAQBAEAQBAEAQBAe7CcIxHGX6lPE6R3G25vNrONg32lcTqRgrydj2MXLYiaUGiTGZheWaKLqGtIR2+aPcSqksfBZK/QmWHlvZmYND1KPzKt59FjW/UuUT+oPdE67OuJlcN0WYDQODw+oLhuPKah98YaR71HLHVJK2z++J3GhGLuSLMWYsOy5EXzPF7eQy/lyHgGjf7dw4qClSlUdonc5qKuzXCaV07nONruJcbbrk3Nurat5KysUD4QBAEBZ+g38yr9GD6yrP8AqGUfP9FjD5vyLaWYWggMJnf9Oq/UTfYVNh/ux8UcVe4/A1xW6UAgCAIAgCAyuBZcxfHzanic4A2LzZrG9rjsv1C56lHUrQp95nUYSlkTKi0Q4nIP8WoiZ1Ma5/7nVVSWPhuX6+SVYeW9mWh0PUA8+qlPotY366yjf1CW6J32dcTO4Do6wXA5GyxunL2kG/Klt7G+0MDQ4c4NweKhqYupNWdvQ7hRjF3RzpDzPQYPSyxFwdNIxzGRg3cNdpGs4cGgG+3fawXmGoynNPchVmoq28oRbRSCAIAgCAIAgCAIAgMtlXA5MxVTKdp1Q65e7+VjRdxHXuA6yFHWqqnByOoR0nY2GwjCqLBomwwMDGN5t5PFxPFx5ysOc5TelIvxioqyPPiFRjbjanhitxfNIR7mMa4kdrmr2Kp/k/Q8bluMXLh+dKj/AFtNF6unLvvkKlU6C/Fvz/8ADm0+PQxVflPOVWCDix7Gxcl+7HXUka9Bf/Prc4dOo/yIXi2jLM8Jc8ak5O8tkOu7t5QC59pVuGMpPZkQuhNbcyGVEE1K4ska5j2mzmuBDmnrB2q0mmroiyOtegIAgLP0G/mVfowfWVZ/1DKPn+ixh835FtLMLQQGEzv+nVfqJvsKmw/3Y+KOKvcfga4rdKAQBAEAQEo0fZYbmepLXkiKMB0tt7rmzWA8L2NzzA8SCq+JraqN1m8iSlDTZfdNTwUTAyNoaxos1rRYADgAsVtyd2XUrZGKrJ8xzG0EUEbf5ppHOd8Ebbf1qSKpLvN+X9/R49LcY+XC86T/AOvgj9Cmv97ypFOgvxb8/wDw4cZvf0MNieTM4VoscVc7qDTED8t39lLHEUY//P8AfucOlUeciEYro3zNh4LuTbMNpJidrO7dVwDiewFXIYylLZe3iQujNEScC0kEWIJBB3gjeD1qyRnCAIAgCAIAgCA5BsgJhhuIZIrgPxdK+CTi+BzzE7r1NYlvYAe1VZwrx7krr+cyVOm+8iX5Tm0e4TPylPUESFpYDKXtADiL+e1ovsG9VayxM42ktn8EsHSTumWQCHbQqBYIXmmnz657jSSwcn/CGtDZAOAPKazSesEdgVui8Pb/ADTuQzVT8SE1P/ycw2d+J/48mR/RsVtdk/jqQ/7v7Y7KRmlF58kzj0zDb+tePsn8dR/u/tixcotzS1rvCBhO7U1PPvx17WZzblRraq/+u5Yhp/kQ7ThBSBtM+w5Yue3rdGBc35wHFtubWPOrX09u8lu/ZFiLbCqVpFYIAgLP0G/mVfowfWVZ/wBQyj5/osYfN+RbSzC0EBhM7/p1X6ib7CpsP92Pijir3H4GuK3SgEAQHbSzfh3tdqtfY31Xi7Xc4I5l41dWCJlQVOj2vF54JqZ/HUfI+O/Va5/pCqyjiY91pkqdJ5qxN8j1GSMMe5lHUDXl1QRI5wLtW+qG64G3yjsG1U8Qq8lea2Inpumu6ydlUyYrzMFPpKBPIywubw5FrGOt2S3t7HFXqTwv5J+f/nwQTVXcRWU6TAdv4q/VqW/p2Kwuy/wRf7j10EelJxGqZR6wwW9uttXMnhLf9PVrv7YszLQxxsP/AJxiMt9nJXtq22a19mte+7Ys+rq9L/Xe38lmGlb/ACKp0ywUkVcwsAD3RAy24nWIY49ZAI7GhaWBcnTd8txVrpaWwgSukIQBAEAQBAEAQBAEBJ8rZ5xjLgDGkSQj/LfezfQdvb2bR1KvWw0Km17HxJIVZRLBw/S1gsw/xY5Yjx2B7fYQb/0qlLAVFk7k6xEd5km6S8pu/wA9w7YZv7MUfY63Dqvk918OJ8y6TcqM3TPd2RS/3aE7FW4dUNfAweK6XqRgIpqd7ncHSkNaOuzSSezYpoYB/k/Q4eIW5FZY3jNfjsplnfrOOwcGsbwa0cB/03WhTpxpq0SvKTk7s8C7PAgCAs/Qb+ZV+jB9ZVn/AFDKPn+ixh835FtLMLQQGEzv+nVfqJvsKmw/3Y+KOKvcfga4rdKAQBAEAQAgFDwmmWtJGMYKBHJaojGwB5IkaOYP23HU4HtCqVcHCe1bGTQrSjse0nNFpXy/MP8AEbNEeN2aw97CT+ypywNRZWZMsRHee4aSspH/AFB+TN/+a57HW4dV8nWvhxOqbSflaPdJI/qbFIPuAXqwVbh1PNfAjmNaXdYFtJAQeD5iNnXqNJv7XexT08Bzv0I5YjlRWddWVOISOlleXyPN3OO8nd7rWFhsAC0IxUVZZFdtt3Z0L0BAEAQEk8Qc19Ed8cXfUHaqPN7/AAd6qfAeIOa+iO+OLvp2qjze/wADVT4DxBzX0R3xxd9O1Ueb3+Bqp8B4g5r6I744u+naqPN7/A1U+A8Qc19Ed8cXfTtVHm9/gaqfAeIOa+iO+OLvp2qjze/wNVPgPEHNfRHfHF307VR5vf4GqnwHiDmvojvji76dqo83v8DVT4DxBzX0R3xxd9O1Ueb3+Bqp8B4g5r6I744u+naqPN7/AANVPgPEHNfRHfHF307VR5vf4GqnwHiDmvojvji76dqo83v8DVT4DxBzX0R3xxd9O1Ueb3+Bqp8B4g5r6I744u+naqPN7/A1U+A8Qc19Ed8cXfTtVHm9/gaqfAn2iXL2L4G+pNTCYw9sQbdzDrapk1vNcece9UsbVhNR0XfMnoQlFu6LHVAsBAYrNVLPXUVTHG3We+GRrG7BrOLCANuzepKMlGpFvicVFeLSKP8AEHNfRHfHF31sdqo83v8ABT1U+A8Qc19Ed8cXfTtVHm9/gaqfAeIOa+iO+OLvp2qjze/wNVPgPEHNfRHfHF307VR5vf4GqnwHiDmvojvji76dqo83v8DVT4DxBzX0R3xxd9O1Ueb3+Bqp8B4g5r6I744u+naqPN7/AANVPgPEHNfRHfHF307VR5vf4GqnwHiDmvojvji76dqo83v8DVT4DxBzX0R3xxd9O1Ueb3+Bqp8B4g5r6I744u+naqPN7/A1U+A8Qc19Ed8cXfTtVHm9/gaqfAeIOa+iO+OLvp2qjze/wNVPgPEHNfRHfHF307VR5vf4GqnwHiDmvojvji76dqo83v8AA1U+A8Qc19Ed8cXfTtVHm9/gaqfA2FWGXwgCAIAgCAIAgCAIAgCAIAgCAIAgCAIAgCAIAgCAIAgCAIAgCAIAgCAIAgCAIAgCAIAgCAIAgCAIAgCAIAgCAIAgCAIAgCAIAgCAIAgCAIAgCAIAgCAIAgCAIAgCAIAgCAIAgCAIAgCAIAgCAIAgCAIAgCAIAgCAIAgCAIAgCAIAgCA1l8OYx0qo+dJ3l9Bq4cq9EZ2k+PUeHMY6VUfOk7yauHKvRDSfHqPDmMdKqPnSd5NXDlXohpPj1HhzGOlVHzpO8mrhyr0Q0nx6jw5jHSqj50neTVw5V6IaT49R4cxjpVR86TvJq4cq9ENJ8eo8OYx0qo+dJ3k1cOVeiGk+PUeHMY6VUfOk7yauHKvRDSfHqPDmMdKqPnSd5NXDlXohpPj1HhzGOlVHzpO8mrhyr0Q0nx6jw5jHSqj50neTVw5V6IaT49R4cxjpVR86TvJq4cq9ENJ8eo8OYx0qo+dJ3k1cOVeiGk+PUeHMY6VUfOk7yauHKvRDSfHqPDmMdKqPnSd5NXDlXohpPj1LI0L19bWvqhLLJJZsNtd7natzLe2sTbcPcqGPjGKjZWz/AET4dtt3LSWcWggMPnGWSGgqnNcWuEEpBBILSGGxBG0FS0EnUinxRxUdoM198OYx0qo+dJ3lt6uHKvRFHSfHqPDmMdKqPnSd5NXDlXohpPj1HhzGOlVHzpO8mrhyr0Q0nx6jw5jHSqj50neTVw5V6IaT49R4cxjpVR86TvJq4cq9ENJ8eo8OYx0qo+dJ3k1cOVeiGk+PUeHMY6VUfOk7yauHKvRDSfHqPDmMdKqPnSd5NXDlXohpPj1HhzGOlVHzpO8mrhyr0Q0nx6jw5jHSqj50neTVw5V6IaT49R4cxjpVR86TvJq4cq9ENJ8eo8OYx0qo+dJ3k1cOVeiGk+PUeHMY6VUfOk7yauHKvRDSfHqPDmMdKqPnSd5NXDlXohpPj1HhzGOlVHzpO8mrhyr0Q0nx6jw5jHSqj50neTVw5V6IaT49TwLs8CAIAgOyGCaoNmMc4gXIa0uIHPsG5eNpZg74MKxKpNmQTPP+2N5+gXjnFZtep7ovgW3k/RthdPEySqaZZXAEsdcMiJF9XV4kbjrX3bgsyvjJt2hsRahRVryJJS5UwQg8pQ0YOs7VDYmHyL+Rclg8oixPMTbbvMDr1N0n6napx4I+KjJOVpdhpIhf+Uah/pIRYmqvyY1UOBBs9aNqTDoH1NI5wEY1nxOOsNQecWuO3YNtje4B9tzD4xykoz37yGpRSV0VitArhAEAQBAWfoN/Mq/Rg+sqz/qGUfP9FjD5vyLaWYWggMJnf9Oq/UTfYVNh/ux8UcVe4/A1xW6UAgCAIDtipqiYEtY9wG8taSBfdcgbF45JZsWZ66LA8WrnAR08zrkC4jfqi/Em1gFzKrCKu2j1Rb3Fy4Do4wLDGAyMFTJba6TzCepu1oHaCesrKqYypJ7HZfwW40YpbdplqfKeBuY3laKkD7DW1IWaodbaAS0G3XsUTr1L7JP1OlTjvSOiqyJlWo2GljaT/Jdh/pIXSxNZfkNVDgVvpCyFHl1gqIHOdCXBrmu2ujJ80g8Wk7Nu0Ejab7L+GxTqPRlmV6tLR2ogauEIQBAEAQBAEAQBAEB6aHEK3D3a0Mr4yd5Y4tv22O1cyhGWySueptZHfVY5jFYLSVM7xzOleR7r2XipQWSXoHKTzZ5aerqaYWjkewb7Ne5ovz7DvXTinmjxNrI92HjHsXdqQmoldxDXvIHpG9mjrNlxLVwV5WR0tJ5XJPh2izMFe4OncyEcS52vIOwN2X/5BV5Y6nHZHb0/voSKhJ5lkZwrqbAMNkbI8uJhMLNc3fM8x6ovzn+InqJVChF1Kqst9/AsTejA18W2UQgCAIAgLP0G/mVfowfWVZ/1DKPn+ixh835FtLMLQQGEzv8Ap1X6ib7CpsP92Pijir3H4GuK3SgEAQBAeygxbEsNvyM0kYO8Me5oPXYHfsHuXMqcZd5XPVJrJitxbEq8WlnlkHM+R7h7ibJGnGOSDk3mzrirq2ABrJZGgbg17gB2AFeuMXmjy74mSwqjzJjptAKiUbidd2oDzFznBoPVdRzlSp96yOoqUsrkuy5ouxls0c08rYdRzX+Q4uluDe19w7bnsVWrjYaLjFX9iWNCV7sk2mDFKamoTASOUmczVbx1WSNe53Z5Nu1wVfBQbqaW5EleS0bFIrXKgQBAEAQBAEAQBAEAQBAerC6M4hPFCDblJI47/wAuu8Nv7L3XM5aMXLgEruxsTDBheU6Q6rdSGJpc6wLnGw2uNhdzjzrCbnVntzZoJKESucY0vVEtxSQNaOD5TrH4Wmw+Iq/DAJd9+hXliH+KK/xbFsQxmTlKiR0jtwvuaOZoGxo7Ar0KcYK0VYglJyd2eJdHgQBAEAQFn6DfzKv0YPrKs/6hlHz/AEWMPm/ItpZhaCAwmd/06r9RN9hU2H+7HxRxV7j8DXFbpQCAIAgCAIDOZKwWPH62KB5sw6zn2NiWtaSWjt2DsJKhr1NXTckdU46UrF64ximGZRpddzS2JlmtZG3n81oG4dpIHWseEJVp2WbLspKEblZYzpaxOquKaJkI4Od5b+ojc0HtDloQwEV3ncryxDeRAq2sqa95kle573b3ONyeb2dW4K7GKirJEDbe1nQvQEAQBAEAQBAEAQBAEAQH1FI+Fwc0kOaQ5pG9rgbtI6wbFGr7GC5cr6UMNrGNZWHkZdxfYmJ557jzew7OtZVbBSi7w2rqW4V0+8SP8BlTG/K5Okmv/EBG4n2jaq+lWhsu0SWhLgzx1mjrK1V/p9Q87Hvbb2B2r+y7ji6y3nLowe4hWaNFc1Ex0tHI6UNBJieBr2G/VIADj1WHaTsVuljlJ2mrfyRToW2xK2BBV8rhAEAQFn6DfzKv0YPrKs/6hlHz/RYw+b8i2lmFoIDCZ3/Tqv1E32FTYf7sfFHFXuPwNcVulAIAgCAIAgPVhWI1OEzMniNnsN28x2WIPUQSD1FczgpxcXvPU2ndF04BpJwHFmhszhBIR5TZPMPPZ/m29Kx6lk1MHUg/8dqLca0XnsMucDypivlCClkv/E1sZJ9rVFra0Nl2jvQhLcY6u0aZXqr2idGTxjkcLdgJLf2UkcZVW+5y6EGV/nPRzVYAwzwv5WFvn3FpIxzm2xzeci1ua1yLtDFqo9FqzIKlFx2rIgyuEIQBAEAQBAEAQBAEAQHdSUtTWvDImOe87msaXHtsOHWvJSUVdhJvYiWUGjLM9WLuZHF6yTb7mByrSxtJfySqjNmXi0OVj/zKmIdkbnfVzVF/+gllHqddmfEkODaN5cLIIxGpbbhFZgPaCXAjtCgnjFL8F5/1EkaNvyZMcXxWjwWF0s7w1jRx3uPBoHFx5gqsISnLRiSykoq7NZ5pOWc51razi6w3NuSbexb6VlYzz4XoCAICz9Bv5lX6MH1lWf8AUMo+f6LGHzfkW0swtBAYTO/6dV+om+wqbD/dj4o4q9x+Brit0oBAEAQBAEB68NwyvxV2pBE+R3ENF7dp3AdZIXM5xgrydj1JvIllFoszLUAF3IxdT3kkfA1w/dVpY2ksrskVCbMrDocqCbvqmD0Yif3Lwo39QW6PU67N/JK8uZFmwR7XivqXBpBLAQI3DmLXa2w9VjzEKrVxKmraCJY0tF3uz3Z/xmiwmimEjhrSRvjjZxe57S3d/KL3J5lxhqcp1FbcdVZKMXc16W4UQgCAIAgCAIAgCAIDI5fweox6oZTx2BedrjuY0C7nHnsOHE2HFcVKipxcmexi5OyNgsuZew7LsQjgZbdrvPnyHncf7bhwWHVqyqO8i/CCirI5xDEsQjJbBSPlP8znsjjvzXcS/wBoYR1pGEfylbr/AH1Db3IxU02e5vMioI/TlmeR8LApUsOs2/RfJy9ZusYqvodJk48moo2er1gf64j9VJGWFW5+f/SNqs96IHmHKWcy4yVEcs9r+UH8rbnAbfWA6g2yu0q9DKLt0IZU6mb2kSIINjvGwjiCN4VkjOEAQBAWfoN/Mq/Rg+sqz/qGUfP9FjD5vyLaWYWggMJnf9Oq/UTfYVNh/ux8UcVe4/A1xW6UAgCAIAgJBkjLMmaKnk76sbBrSuG8NvYNH+5x2DmsTttYwYisqUb79x3ThpuxfuGYbRYPEIoWBjG8AN/OTxLjznaViznKbvJl5RUVZHgrMUxckinonP5nyysiYesAaz/e0LuMIflL02/C6nLk9yMbM/P8vmMw+P0nzuP7MAUiWHWbfQ5es3WMRiWG6TagbKmmaOaIlp97orj3qWM8Ktz8/wDpw1We9f3yK8x7KuaaQukqIZZP5pNbldnOSCXAdtlep16T2RflkQSpzWaI6DdTkYQ9CAIAgCAIAgANv+70BMcNpci4qByks9HJxaXB8V/9rywm3pEKrOWIhklJEqVN/wAEzyRgeVMIqeUgr2zSFpY1hki/iIvsG0nYPeqmIq1pwtKFl5ktKME7qVyxVRLBCs04nnmke78LSwvjvscHF77cCWksseoB3aVboww7X+cnf++JDOVRd1EJqc46QIzZ0cjOr8Kf7sKtrD4fj1IXVqf1HZRZt0iSnyYpH9tKQPeGj6ryVDDLN9T1VKr3dCxcoV+ZK1rvx1MyG1tUtdtfz3Zd2r2l3sVGtGlF/wCt3J4OTX+SIXpsw2ji5CdoDZXucx1thkaG3BPOWmwv/u7FbwE5O8dxDiEtjKsWiVwgCAs/Qb+ZV+jB9ZVn/UMo+f6LGHzfkW0swtBAYTO/6dV+om+wqbD/AHY+KOKvcfga4rdKAQBAdlM+KJ7S9mu0HymFxbrjiNZu0dv13LxptbATOhwvIOKC/wCKnpncWS6lh2O1CCP+V1VlPEQ/FPwJVGm99ieaPsJy5gzpRS1jah8gbrDlIyQGaxFg3b/Ed/MqWJqVZpacbWJ6UYRvou5NiqhMV5mDGdIdI48nSQ6nB0d5j9zXf0K9Tp4ZrbJ+3z7kE5VVkiKTZyz+02LZWnm/C/8AtisrD4fj1ItbU/qPZh+atI0p8mB7/Tpi0e/yR+64lQwyzfX/AKeqpVeS6FmZaqsZq4dasgZDJfzWv1riw2nfq7b7Lncs+rGCl/g7osxba/yRUul/DaKgrWuiAaZY9eRo2DW1iNe3+63vaTxK08FOUqdnuKteKUthBlcIQgCAIAgCAIAgCA4IB3oeE3yrpJxTBQI5h+IiGwazrSMHU7bcdTveAqlbBwntjsZNCtKOx7SwsP0mZYqwNaR0R5pGO2e1oLf3VGWDqrdcnVeDMm3OeWXf6yD2vA+qj7PV5Wda2HE+Zc75Yi31cJ9F2t9t172arysa2HEwWK6VsCpQeRbJO7hZpY2/WXC9uxpU0MDUfe2HEq8VkVVmbMVfmWblZiNgsxjfNjbfcOs7LnjbmAA0aVKNKNolac3J3ZiFKchAEBZ+g38yr9GD6yrP+oZR8/0WMPm/ItpZhaCAwmd/06r9RN9hU2H+7HxRxV7j8DXFbpQCAIAgCA5aSwggkEEEEbCCNxB4HrQ8LDy1pUraECOrYZmjYJGkCUDrB2P7dh7VRq4GMtsNhYhXazJzRaRsrVY/P1DzSMc23ttq+4qnLCVVuJlWg957xnLLJ/1kHzG/+1x2erys91sOJ1T56yvALmrjPoku+0FerDVX+I1sOJG8Z0s4XACKaN8ruDnDUYOvb5R7LDtCnhgJvvOxHLELcVRi+J1mMzOmmdrPdv4AAbmgcGjm/vcrThCMI6MSs25O7PGujwIAgCAIAgCAIAgCAIAgCAIAgCAIAgCAs/Qb+ZV+jB9ZVn/UMo+f6LGHzfkW0swtBAYTO/6dV+om+wqbD/dj4o4q9x+Brit0oBAEAQBAEAQBAEAQBAEAQBAEAQH/2Q=="/>
          <p:cNvSpPr>
            <a:spLocks noChangeAspect="1" noChangeArrowheads="1"/>
          </p:cNvSpPr>
          <p:nvPr/>
        </p:nvSpPr>
        <p:spPr bwMode="auto">
          <a:xfrm>
            <a:off x="-6461125" y="125477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44" descr="data:image/jpeg;base64,/9j/4AAQSkZJRgABAQAAAQABAAD/2wCEAAkGBwgHERUTEhMWFhUXGBYYFRgYGBocGBMWGBUXGxQYHR8eHCkhHxslGxoUITIiJSosLi4uFx8zODMtNygtMCsBCgoKDg0OGxAQGzcmICQ0LywsLC8yNyw0LCwsNTIsLCwsNDQsLCwsLCwsLCwsNCwsLCwsLCwsLCwsLCwsLCwsLP/AABEIALcBEwMBEQACEQEDEQH/xAAcAAEAAgIDAQAAAAAAAAAAAAAABgcFCAEDBAL/xABFEAABAwICBQYMBAQGAgMAAAABAAIDBBEFBgcSITFBE1FUYXHSFRYiMnJzgZGSk7GyFDM1oUJSosEjQ0RigvAk0Rc00//EABoBAQADAQEBAAAAAAAAAAAAAAADBAUCAQb/xAA0EQACAQICBwcEAgMBAQEAAAAAAQIDEQQxEhMhQVFSoRQycYGRsdEFM0LBYfAiI/HhQxX/2gAMAwEAAhEDEQA/AIOvozNCAIAgCAIAgPnlGc4969szy6OQ4FeA5Q9CAIAgCAICz9Bv5lX6MH1lWf8AUMo+f6LGHzfkW0swtBAYTO/6dV+om+wqbD/dj4o4q9x+Brit0oBAEAQBAEBwSAh4ccoznHvXtmLo5BBXgOUPQgCAIAgCAIAgCAIAgPXh2GV2JkthidIWi5DRcgf94LmU4x7zseqLeR7Ycq5gl2/hZWjnkbyYHtk1QuHXpr8v37HqhJ7i1ci5Ty5SQskPJTz2HKOc5kgjfbymNAJaNUm19/Ws3EV6rlbJehZp04pXzZK6eOCJp5V0J8pxFmhoDL+Q3aTcgWueJvsG5Vm28iY8Nf4oyHVm/Bku2AP5G5PVfiu467ON+py9DfYiWftHmGR08lRSt5N8bS9zASWPY3a6wPmuAuRbZstbbcWsNi5OSjPbchqUVa8SolplYIAgCAICz9Bv5lX6MH1lWf8AUMo+f6LGHzfkW0swtBAYTO/6dV+om+wqbD/dj4o4q9x+Brit0oBAEAQHuoMHxPEWudDDJIGmztRpcQewbTw3c4XEqkYu0nY9UW8keyHKeOyWLqd8beLpdWINHE/4jmrl16a338Nvse6uXAuXLOWMs4ZE10AilcRsmcWyFx5wdwHU2wWVVrVZO0tn8FuEIJbDNQtpYo2iZ0LnADWcGta1xttIaSbDque1Qu7ewk2GNqKfJ9e8RPFG97tzP8IvJ6h51+xSJ1oq6vbzOGoPY7EA0l5FosGi/FU12sDmtkjJJDdY2a5pO0eUQCDzi1rbbuFxMpvQkQVqSirordXyAIAgCAIAgCAIAgCA+o5HxG7SWnnBIPvCNJ5gSyPn2vJd6RJ+qJWyD25nWWNPAL255YyuB5YxTHj/AOPAXgGxdsaxva42F+oXPUo6leNPvM6jTcskTfC9EFY+34idjG8WxAucRzazgAD7Cqc/qC/FepNHDveyZZ3xWhy1hzodbynRGGFhN3O8jU1jxIaNpJ+pCqYeEqtW/wDN2TVJKEbFBraKQQBAEAQFn6DfzKv0YPrKs/6hlHz/AEWMPm/ItpZhaCAwmd/06r9RN9hU2H+7HxRxV7j8DXFbpQCAIAgPuKaWHzXOb6JIv7l40nmLnzITIbuNzznaf3Xq2ZA+Cxh4D3L27PLIzuA5LxnHgHQweQf8x9msPYTtcPRBUNTEwp7JM7jScskTvANEr4JGSVM48lzXakQO0tII8s8Ljg2/WFSqY+6aivUnjh7O7ZkdMGO0kFKaQOBllLCWjexjHh+sea5aAOe55lxgaTc9Pcj2vJaOiUwtUqhAEAQBAEAQBAEAQBAEB68HpGV9RDE42EksbCeID3hpI67Fczloxb4I9Su0jY6T8PgNMeShcWRM8mKJt3EDg0cSVgq9Se1572X9kVsKkx7Spjk5LImNph1jWlHxCw+H2rTp4Gmtr2+xVlXllkQerq6iueZJXue873OJJPtPDqVyMVFWSIW77WdK9AQBAEAQFn6DfzKv0YPrKs/6hlHz/RYw+b8i2lmFoIDCZ3/Tqv1E32FTYf7sfFHFXuPwNcVulAIAgCAIAgJBkLCqbGq+GKXazynOb/PqNLg3sJAv1AqDEVHCm2szunFSlZl55hxUZfpzK2B8urZrY4m7ua9vNYOe2xY9OGsla9vEuyloq9in8a0nZgxC7WObTt5mC77cxc7b7WhpWrTwVOO17SpKvJ7MiHSSPlJc4lzibkkklx5yTtJVpKxEfKAIAgCAIAgCAIAgCAIAgOQS03BII2gjYQeBHWgLWyvpWiDGx1zXaw2cswXDutzRtB9G9+YLNrYF3vT9CzCvukTGLNOVcSH/ANmndfhI5rT7n2KquhVjuZLrIPecvy3lXFxcU9O8H+KNrQfiZY/uirVYb2e6EHuIfmjRVTajpKFzg4AnknnWa+3Brj5Qd2kjs3q1Sxzvap6kM6C/EqZaRWCAIAgLP0G/mVfowfWVZ/1DKPn+ixh835FtLMLQQGEzv+nVfqJvsKmw/wB2Pijir3H4GuK3SgEAQBAEAQHfRVdRQSMlicWvYQ5rhwI/twtxBXkoqSswnZ3RbuX9K2G1LQ2raYX8XNBdG484tdzewg251l1MDJP/AA2otRrr8iTDH8qYnvnpX34Ocy/udtVfVVY7mS6cHvOuoyflXFG3/DQkH+KIBh98ZC9WIrR/J+Z46cHuIBnfRq3CYn1FK5zmMGtJG/a5rRvc13EAbSDttfadyu4fGab0Z58SCpR0VdFcK+QBAEAQBAEAQBAEAQBAe7CcIxHGX6lPE6R3G25vNrONg32lcTqRgrydj2MXLYiaUGiTGZheWaKLqGtIR2+aPcSqksfBZK/QmWHlvZmYND1KPzKt59FjW/UuUT+oPdE67OuJlcN0WYDQODw+oLhuPKah98YaR71HLHVJK2z++J3GhGLuSLMWYsOy5EXzPF7eQy/lyHgGjf7dw4qClSlUdonc5qKuzXCaV07nONruJcbbrk3Nurat5KysUD4QBAEBZ+g38yr9GD6yrP8AqGUfP9FjD5vyLaWYWggMJnf9Oq/UTfYVNh/ux8UcVe4/A1xW6UAgCAIAgCAyuBZcxfHzanic4A2LzZrG9rjsv1C56lHUrQp95nUYSlkTKi0Q4nIP8WoiZ1Ma5/7nVVSWPhuX6+SVYeW9mWh0PUA8+qlPotY366yjf1CW6J32dcTO4Do6wXA5GyxunL2kG/Klt7G+0MDQ4c4NweKhqYupNWdvQ7hRjF3RzpDzPQYPSyxFwdNIxzGRg3cNdpGs4cGgG+3fawXmGoynNPchVmoq28oRbRSCAIAgCAIAgCAIAgMtlXA5MxVTKdp1Q65e7+VjRdxHXuA6yFHWqqnByOoR0nY2GwjCqLBomwwMDGN5t5PFxPFx5ysOc5TelIvxioqyPPiFRjbjanhitxfNIR7mMa4kdrmr2Kp/k/Q8bluMXLh+dKj/AFtNF6unLvvkKlU6C/Fvz/8ADm0+PQxVflPOVWCDix7Gxcl+7HXUka9Bf/Prc4dOo/yIXi2jLM8Jc8ak5O8tkOu7t5QC59pVuGMpPZkQuhNbcyGVEE1K4ska5j2mzmuBDmnrB2q0mmroiyOtegIAgLP0G/mVfowfWVZ/1DKPn+ixh835FtLMLQQGEzv+nVfqJvsKmw/3Y+KOKvcfga4rdKAQBAEAQEo0fZYbmepLXkiKMB0tt7rmzWA8L2NzzA8SCq+JraqN1m8iSlDTZfdNTwUTAyNoaxos1rRYADgAsVtyd2XUrZGKrJ8xzG0EUEbf5ppHOd8Ebbf1qSKpLvN+X9/R49LcY+XC86T/AOvgj9Cmv97ypFOgvxb8/wDw4cZvf0MNieTM4VoscVc7qDTED8t39lLHEUY//P8AfucOlUeciEYro3zNh4LuTbMNpJidrO7dVwDiewFXIYylLZe3iQujNEScC0kEWIJBB3gjeD1qyRnCAIAgCAIAgCA5BsgJhhuIZIrgPxdK+CTi+BzzE7r1NYlvYAe1VZwrx7krr+cyVOm+8iX5Tm0e4TPylPUESFpYDKXtADiL+e1ovsG9VayxM42ktn8EsHSTumWQCHbQqBYIXmmnz657jSSwcn/CGtDZAOAPKazSesEdgVui8Pb/ADTuQzVT8SE1P/ycw2d+J/48mR/RsVtdk/jqQ/7v7Y7KRmlF58kzj0zDb+tePsn8dR/u/tixcotzS1rvCBhO7U1PPvx17WZzblRraq/+u5Yhp/kQ7ThBSBtM+w5Yue3rdGBc35wHFtubWPOrX09u8lu/ZFiLbCqVpFYIAgLP0G/mVfowfWVZ/wBQyj5/osYfN+RbSzC0EBhM7/p1X6ib7CpsP92Pijir3H4GuK3SgEAQHbSzfh3tdqtfY31Xi7Xc4I5l41dWCJlQVOj2vF54JqZ/HUfI+O/Va5/pCqyjiY91pkqdJ5qxN8j1GSMMe5lHUDXl1QRI5wLtW+qG64G3yjsG1U8Qq8lea2Inpumu6ydlUyYrzMFPpKBPIywubw5FrGOt2S3t7HFXqTwv5J+f/nwQTVXcRWU6TAdv4q/VqW/p2Kwuy/wRf7j10EelJxGqZR6wwW9uttXMnhLf9PVrv7YszLQxxsP/AJxiMt9nJXtq22a19mte+7Ys+rq9L/Xe38lmGlb/ACKp0ywUkVcwsAD3RAy24nWIY49ZAI7GhaWBcnTd8txVrpaWwgSukIQBAEAQBAEAQBAEBJ8rZ5xjLgDGkSQj/LfezfQdvb2bR1KvWw0Km17HxJIVZRLBw/S1gsw/xY5Yjx2B7fYQb/0qlLAVFk7k6xEd5km6S8pu/wA9w7YZv7MUfY63Dqvk918OJ8y6TcqM3TPd2RS/3aE7FW4dUNfAweK6XqRgIpqd7ncHSkNaOuzSSezYpoYB/k/Q4eIW5FZY3jNfjsplnfrOOwcGsbwa0cB/03WhTpxpq0SvKTk7s8C7PAgCAs/Qb+ZV+jB9ZVn/AFDKPn+ixh835FtLMLQQGEzv+nVfqJvsKmw/3Y+KOKvcfga4rdKAQBAEAQAgFDwmmWtJGMYKBHJaojGwB5IkaOYP23HU4HtCqVcHCe1bGTQrSjse0nNFpXy/MP8AEbNEeN2aw97CT+ypywNRZWZMsRHee4aSspH/AFB+TN/+a57HW4dV8nWvhxOqbSflaPdJI/qbFIPuAXqwVbh1PNfAjmNaXdYFtJAQeD5iNnXqNJv7XexT08Bzv0I5YjlRWddWVOISOlleXyPN3OO8nd7rWFhsAC0IxUVZZFdtt3Z0L0BAEAQEk8Qc19Ed8cXfUHaqPN7/AAd6qfAeIOa+iO+OLvp2qjze/wADVT4DxBzX0R3xxd9O1Ueb3+Bqp8B4g5r6I744u+naqPN7/A1U+A8Qc19Ed8cXfTtVHm9/gaqfAeIOa+iO+OLvp2qjze/wNVPgPEHNfRHfHF307VR5vf4GqnwHiDmvojvji76dqo83v8DVT4DxBzX0R3xxd9O1Ueb3+Bqp8B4g5r6I744u+naqPN7/AANVPgPEHNfRHfHF307VR5vf4GqnwHiDmvojvji76dqo83v8DVT4DxBzX0R3xxd9O1Ueb3+Bqp8B4g5r6I744u+naqPN7/A1U+A8Qc19Ed8cXfTtVHm9/gaqfAn2iXL2L4G+pNTCYw9sQbdzDrapk1vNcece9UsbVhNR0XfMnoQlFu6LHVAsBAYrNVLPXUVTHG3We+GRrG7BrOLCANuzepKMlGpFvicVFeLSKP8AEHNfRHfHF31sdqo83v8ABT1U+A8Qc19Ed8cXfTtVHm9/gaqfAeIOa+iO+OLvp2qjze/wNVPgPEHNfRHfHF307VR5vf4GqnwHiDmvojvji76dqo83v8DVT4DxBzX0R3xxd9O1Ueb3+Bqp8B4g5r6I744u+naqPN7/AANVPgPEHNfRHfHF307VR5vf4GqnwHiDmvojvji76dqo83v8DVT4DxBzX0R3xxd9O1Ueb3+Bqp8B4g5r6I744u+naqPN7/A1U+A8Qc19Ed8cXfTtVHm9/gaqfAeIOa+iO+OLvp2qjze/wNVPgPEHNfRHfHF307VR5vf4GqnwHiDmvojvji76dqo83v8AA1U+A8Qc19Ed8cXfTtVHm9/gaqfA2FWGXwgCAIAgCAIAgCAIAgCAIAgCAIAgCAIAgCAIAgCAIAgCAIAgCAIAgCAIAgCAIAgCAIAgCAIAgCAIAgCAIAgCAIAgCAIAgCAIAgCAIAgCAIAgCAIAgCAIAgCAIAgCAIAgCAIAgCAIAgCAIAgCAIAgCAIAgCAIAgCAIAgCAIAgCAIAgCA1l8OYx0qo+dJ3l9Bq4cq9EZ2k+PUeHMY6VUfOk7yauHKvRDSfHqPDmMdKqPnSd5NXDlXohpPj1HhzGOlVHzpO8mrhyr0Q0nx6jw5jHSqj50neTVw5V6IaT49R4cxjpVR86TvJq4cq9ENJ8eo8OYx0qo+dJ3k1cOVeiGk+PUeHMY6VUfOk7yauHKvRDSfHqPDmMdKqPnSd5NXDlXohpPj1HhzGOlVHzpO8mrhyr0Q0nx6jw5jHSqj50neTVw5V6IaT49R4cxjpVR86TvJq4cq9ENJ8eo8OYx0qo+dJ3k1cOVeiGk+PUeHMY6VUfOk7yauHKvRDSfHqPDmMdKqPnSd5NXDlXohpPj1LI0L19bWvqhLLJJZsNtd7natzLe2sTbcPcqGPjGKjZWz/AET4dtt3LSWcWggMPnGWSGgqnNcWuEEpBBILSGGxBG0FS0EnUinxRxUdoM198OYx0qo+dJ3lt6uHKvRFHSfHqPDmMdKqPnSd5NXDlXohpPj1HhzGOlVHzpO8mrhyr0Q0nx6jw5jHSqj50neTVw5V6IaT49R4cxjpVR86TvJq4cq9ENJ8eo8OYx0qo+dJ3k1cOVeiGk+PUeHMY6VUfOk7yauHKvRDSfHqPDmMdKqPnSd5NXDlXohpPj1HhzGOlVHzpO8mrhyr0Q0nx6jw5jHSqj50neTVw5V6IaT49R4cxjpVR86TvJq4cq9ENJ8eo8OYx0qo+dJ3k1cOVeiGk+PUeHMY6VUfOk7yauHKvRDSfHqPDmMdKqPnSd5NXDlXohpPj1HhzGOlVHzpO8mrhyr0Q0nx6jw5jHSqj50neTVw5V6IaT49TwLs8CAIAgOyGCaoNmMc4gXIa0uIHPsG5eNpZg74MKxKpNmQTPP+2N5+gXjnFZtep7ovgW3k/RthdPEySqaZZXAEsdcMiJF9XV4kbjrX3bgsyvjJt2hsRahRVryJJS5UwQg8pQ0YOs7VDYmHyL+Rclg8oixPMTbbvMDr1N0n6napx4I+KjJOVpdhpIhf+Uah/pIRYmqvyY1UOBBs9aNqTDoH1NI5wEY1nxOOsNQecWuO3YNtje4B9tzD4xykoz37yGpRSV0VitArhAEAQBAWfoN/Mq/Rg+sqz/qGUfP9FjD5vyLaWYWggMJnf9Oq/UTfYVNh/ux8UcVe4/A1xW6UAgCAIDtipqiYEtY9wG8taSBfdcgbF45JZsWZ66LA8WrnAR08zrkC4jfqi/Em1gFzKrCKu2j1Rb3Fy4Do4wLDGAyMFTJba6TzCepu1oHaCesrKqYypJ7HZfwW40YpbdplqfKeBuY3laKkD7DW1IWaodbaAS0G3XsUTr1L7JP1OlTjvSOiqyJlWo2GljaT/Jdh/pIXSxNZfkNVDgVvpCyFHl1gqIHOdCXBrmu2ujJ80g8Wk7Nu0Ejab7L+GxTqPRlmV6tLR2ogauEIQBAEAQBAEAQBAEB6aHEK3D3a0Mr4yd5Y4tv22O1cyhGWySueptZHfVY5jFYLSVM7xzOleR7r2XipQWSXoHKTzZ5aerqaYWjkewb7Ne5ovz7DvXTinmjxNrI92HjHsXdqQmoldxDXvIHpG9mjrNlxLVwV5WR0tJ5XJPh2izMFe4OncyEcS52vIOwN2X/5BV5Y6nHZHb0/voSKhJ5lkZwrqbAMNkbI8uJhMLNc3fM8x6ovzn+InqJVChF1Kqst9/AsTejA18W2UQgCAIAgLP0G/mVfowfWVZ/1DKPn+ixh835FtLMLQQGEzv8Ap1X6ib7CpsP92Pijir3H4GuK3SgEAQBAeygxbEsNvyM0kYO8Me5oPXYHfsHuXMqcZd5XPVJrJitxbEq8WlnlkHM+R7h7ibJGnGOSDk3mzrirq2ABrJZGgbg17gB2AFeuMXmjy74mSwqjzJjptAKiUbidd2oDzFznBoPVdRzlSp96yOoqUsrkuy5ouxls0c08rYdRzX+Q4uluDe19w7bnsVWrjYaLjFX9iWNCV7sk2mDFKamoTASOUmczVbx1WSNe53Z5Nu1wVfBQbqaW5EleS0bFIrXKgQBAEAQBAEAQBAEAQBAerC6M4hPFCDblJI47/wAuu8Nv7L3XM5aMXLgEruxsTDBheU6Q6rdSGJpc6wLnGw2uNhdzjzrCbnVntzZoJKESucY0vVEtxSQNaOD5TrH4Wmw+Iq/DAJd9+hXliH+KK/xbFsQxmTlKiR0jtwvuaOZoGxo7Ar0KcYK0VYglJyd2eJdHgQBAEAQFn6DfzKv0YPrKs/6hlHz/AEWMPm/ItpZhaCAwmd/06r9RN9hU2H+7HxRxV7j8DXFbpQCAIAgCAIDOZKwWPH62KB5sw6zn2NiWtaSWjt2DsJKhr1NXTckdU46UrF64ximGZRpddzS2JlmtZG3n81oG4dpIHWseEJVp2WbLspKEblZYzpaxOquKaJkI4Od5b+ojc0HtDloQwEV3ncryxDeRAq2sqa95kle573b3ONyeb2dW4K7GKirJEDbe1nQvQEAQBAEAQBAEAQBAEAQH1FI+Fwc0kOaQ5pG9rgbtI6wbFGr7GC5cr6UMNrGNZWHkZdxfYmJ557jzew7OtZVbBSi7w2rqW4V0+8SP8BlTG/K5Okmv/EBG4n2jaq+lWhsu0SWhLgzx1mjrK1V/p9Q87Hvbb2B2r+y7ji6y3nLowe4hWaNFc1Ex0tHI6UNBJieBr2G/VIADj1WHaTsVuljlJ2mrfyRToW2xK2BBV8rhAEAQFn6DfzKv0YPrKs/6hlHz/RYw+b8i2lmFoIDCZ3/Tqv1E32FTYf7sfFHFXuPwNcVulAIAgCAIAgPVhWI1OEzMniNnsN28x2WIPUQSD1FczgpxcXvPU2ndF04BpJwHFmhszhBIR5TZPMPPZ/m29Kx6lk1MHUg/8dqLca0XnsMucDypivlCClkv/E1sZJ9rVFra0Nl2jvQhLcY6u0aZXqr2idGTxjkcLdgJLf2UkcZVW+5y6EGV/nPRzVYAwzwv5WFvn3FpIxzm2xzeci1ua1yLtDFqo9FqzIKlFx2rIgyuEIQBAEAQBAEAQBAEAQHdSUtTWvDImOe87msaXHtsOHWvJSUVdhJvYiWUGjLM9WLuZHF6yTb7mByrSxtJfySqjNmXi0OVj/zKmIdkbnfVzVF/+gllHqddmfEkODaN5cLIIxGpbbhFZgPaCXAjtCgnjFL8F5/1EkaNvyZMcXxWjwWF0s7w1jRx3uPBoHFx5gqsISnLRiSykoq7NZ5pOWc51razi6w3NuSbexb6VlYzz4XoCAICz9Bv5lX6MH1lWf8AUMo+f6LGHzfkW0swtBAYTO/6dV+om+wqbD/dj4o4q9x+Brit0oBAEAQBAEB68NwyvxV2pBE+R3ENF7dp3AdZIXM5xgrydj1JvIllFoszLUAF3IxdT3kkfA1w/dVpY2ksrskVCbMrDocqCbvqmD0Yif3Lwo39QW6PU67N/JK8uZFmwR7XivqXBpBLAQI3DmLXa2w9VjzEKrVxKmraCJY0tF3uz3Z/xmiwmimEjhrSRvjjZxe57S3d/KL3J5lxhqcp1FbcdVZKMXc16W4UQgCAIAgCAIAgCAIDI5fweox6oZTx2BedrjuY0C7nHnsOHE2HFcVKipxcmexi5OyNgsuZew7LsQjgZbdrvPnyHncf7bhwWHVqyqO8i/CCirI5xDEsQjJbBSPlP8znsjjvzXcS/wBoYR1pGEfylbr/AH1Db3IxU02e5vMioI/TlmeR8LApUsOs2/RfJy9ZusYqvodJk48moo2er1gf64j9VJGWFW5+f/SNqs96IHmHKWcy4yVEcs9r+UH8rbnAbfWA6g2yu0q9DKLt0IZU6mb2kSIINjvGwjiCN4VkjOEAQBAWfoN/Mq/Rg+sqz/qGUfP9FjD5vyLaWYWggMJnf9Oq/UTfYVNh/ux8UcVe4/A1xW6UAgCAIAgJBkjLMmaKnk76sbBrSuG8NvYNH+5x2DmsTttYwYisqUb79x3ThpuxfuGYbRYPEIoWBjG8AN/OTxLjznaViznKbvJl5RUVZHgrMUxckinonP5nyysiYesAaz/e0LuMIflL02/C6nLk9yMbM/P8vmMw+P0nzuP7MAUiWHWbfQ5es3WMRiWG6TagbKmmaOaIlp97orj3qWM8Ktz8/wDpw1We9f3yK8x7KuaaQukqIZZP5pNbldnOSCXAdtlep16T2RflkQSpzWaI6DdTkYQ9CAIAgCAIAgANv+70BMcNpci4qByks9HJxaXB8V/9rywm3pEKrOWIhklJEqVN/wAEzyRgeVMIqeUgr2zSFpY1hki/iIvsG0nYPeqmIq1pwtKFl5ktKME7qVyxVRLBCs04nnmke78LSwvjvscHF77cCWksseoB3aVboww7X+cnf++JDOVRd1EJqc46QIzZ0cjOr8Kf7sKtrD4fj1IXVqf1HZRZt0iSnyYpH9tKQPeGj6ryVDDLN9T1VKr3dCxcoV+ZK1rvx1MyG1tUtdtfz3Zd2r2l3sVGtGlF/wCt3J4OTX+SIXpsw2ji5CdoDZXucx1thkaG3BPOWmwv/u7FbwE5O8dxDiEtjKsWiVwgCAs/Qb+ZV+jB9ZVn/UMo+f6LGHzfkW0swtBAYTO/6dV+om+wqbD/AHY+KOKvcfga4rdKAQBAdlM+KJ7S9mu0HymFxbrjiNZu0dv13LxptbATOhwvIOKC/wCKnpncWS6lh2O1CCP+V1VlPEQ/FPwJVGm99ieaPsJy5gzpRS1jah8gbrDlIyQGaxFg3b/Ed/MqWJqVZpacbWJ6UYRvou5NiqhMV5mDGdIdI48nSQ6nB0d5j9zXf0K9Tp4ZrbJ+3z7kE5VVkiKTZyz+02LZWnm/C/8AtisrD4fj1ItbU/qPZh+atI0p8mB7/Tpi0e/yR+64lQwyzfX/AKeqpVeS6FmZaqsZq4dasgZDJfzWv1riw2nfq7b7Lncs+rGCl/g7osxba/yRUul/DaKgrWuiAaZY9eRo2DW1iNe3+63vaTxK08FOUqdnuKteKUthBlcIQgCAIAgCAIAgCA4IB3oeE3yrpJxTBQI5h+IiGwazrSMHU7bcdTveAqlbBwntjsZNCtKOx7SwsP0mZYqwNaR0R5pGO2e1oLf3VGWDqrdcnVeDMm3OeWXf6yD2vA+qj7PV5Wda2HE+Zc75Yi31cJ9F2t9t172arysa2HEwWK6VsCpQeRbJO7hZpY2/WXC9uxpU0MDUfe2HEq8VkVVmbMVfmWblZiNgsxjfNjbfcOs7LnjbmAA0aVKNKNolac3J3ZiFKchAEBZ+g38yr9GD6yrP+oZR8/0WMPm/ItpZhaCAwmd/06r9RN9hU2H+7HxRxV7j8DXFbpQCAIAgCA5aSwggkEEEEbCCNxB4HrQ8LDy1pUraECOrYZmjYJGkCUDrB2P7dh7VRq4GMtsNhYhXazJzRaRsrVY/P1DzSMc23ttq+4qnLCVVuJlWg957xnLLJ/1kHzG/+1x2erys91sOJ1T56yvALmrjPoku+0FerDVX+I1sOJG8Z0s4XACKaN8ruDnDUYOvb5R7LDtCnhgJvvOxHLELcVRi+J1mMzOmmdrPdv4AAbmgcGjm/vcrThCMI6MSs25O7PGujwIAgCAIAgCAIAgCAIAgCAIAgCAIAgCAs/Qb+ZV+jB9ZVn/UMo+f6LGHzfkW0swtBAYTO/6dV+om+wqbD/dj4o4q9x+Brit0oBAEAQBAEAQBAEAQBAEAQBAEAQH/2Q=="/>
          <p:cNvSpPr>
            <a:spLocks noChangeAspect="1" noChangeArrowheads="1"/>
          </p:cNvSpPr>
          <p:nvPr/>
        </p:nvSpPr>
        <p:spPr bwMode="auto">
          <a:xfrm>
            <a:off x="-6308725" y="140717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46" descr="data:image/jpeg;base64,/9j/4AAQSkZJRgABAQAAAQABAAD/2wCEAAkGBwgHERUTEhMWFhUXGBYYFRgYGBocGBMWGBUXGxQYHR8eHCkhHxslGxoUITIiJSosLi4uFx8zODMtNygtMCsBCgoKDg0OGxAQGzcmICQ0LywsLC8yNyw0LCwsNTIsLCwsNDQsLCwsLCwsLCwsNCwsLCwsLCwsLCwsLCwsLCwsLP/AABEIALcBEwMBEQACEQEDEQH/xAAcAAEAAgIDAQAAAAAAAAAAAAAABgcFCAEDBAL/xABFEAABAwICBQYMBAQGAgMAAAABAAIDBBEFBgcSITFBE1FUYXHSFRYiMnJzgZGSk7GyFDM1oUJSosEjQ0RigvAk0Rc00//EABoBAQADAQEBAAAAAAAAAAAAAAADBAUCAQb/xAA0EQACAQICBwcEAgMBAQEAAAAAAQIDEQQxEhMhQVFSoRQycYGRsdEFM0LBYfAiI/HhQxX/2gAMAwEAAhEDEQA/AIOvozNCAIAgCAIAgPnlGc4969szy6OQ4FeA5Q9CAIAgCAICz9Bv5lX6MH1lWf8AUMo+f6LGHzfkW0swtBAYTO/6dV+om+wqbD/dj4o4q9x+Brit0oBAEAQBAEBwSAh4ccoznHvXtmLo5BBXgOUPQgCAIAgCAIAgCAIAgPXh2GV2JkthidIWi5DRcgf94LmU4x7zseqLeR7Ycq5gl2/hZWjnkbyYHtk1QuHXpr8v37HqhJ7i1ci5Ty5SQskPJTz2HKOc5kgjfbymNAJaNUm19/Ws3EV6rlbJehZp04pXzZK6eOCJp5V0J8pxFmhoDL+Q3aTcgWueJvsG5Vm28iY8Nf4oyHVm/Bku2AP5G5PVfiu467ON+py9DfYiWftHmGR08lRSt5N8bS9zASWPY3a6wPmuAuRbZstbbcWsNi5OSjPbchqUVa8SolplYIAgCAICz9Bv5lX6MH1lWf8AUMo+f6LGHzfkW0swtBAYTO/6dV+om+wqbD/dj4o4q9x+Brit0oBAEAQHuoMHxPEWudDDJIGmztRpcQewbTw3c4XEqkYu0nY9UW8keyHKeOyWLqd8beLpdWINHE/4jmrl16a338Nvse6uXAuXLOWMs4ZE10AilcRsmcWyFx5wdwHU2wWVVrVZO0tn8FuEIJbDNQtpYo2iZ0LnADWcGta1xttIaSbDque1Qu7ewk2GNqKfJ9e8RPFG97tzP8IvJ6h51+xSJ1oq6vbzOGoPY7EA0l5FosGi/FU12sDmtkjJJDdY2a5pO0eUQCDzi1rbbuFxMpvQkQVqSirordXyAIAgCAIAgCAIAgCA+o5HxG7SWnnBIPvCNJ5gSyPn2vJd6RJ+qJWyD25nWWNPAL255YyuB5YxTHj/AOPAXgGxdsaxva42F+oXPUo6leNPvM6jTcskTfC9EFY+34idjG8WxAucRzazgAD7Cqc/qC/FepNHDveyZZ3xWhy1hzodbynRGGFhN3O8jU1jxIaNpJ+pCqYeEqtW/wDN2TVJKEbFBraKQQBAEAQFn6DfzKv0YPrKs/6hlHz/AEWMPm/ItpZhaCAwmd/06r9RN9hU2H+7HxRxV7j8DXFbpQCAIAgPuKaWHzXOb6JIv7l40nmLnzITIbuNzznaf3Xq2ZA+Cxh4D3L27PLIzuA5LxnHgHQweQf8x9msPYTtcPRBUNTEwp7JM7jScskTvANEr4JGSVM48lzXakQO0tII8s8Ljg2/WFSqY+6aivUnjh7O7ZkdMGO0kFKaQOBllLCWjexjHh+sea5aAOe55lxgaTc9Pcj2vJaOiUwtUqhAEAQBAEAQBAEAQBAEB68HpGV9RDE42EksbCeID3hpI67Fczloxb4I9Su0jY6T8PgNMeShcWRM8mKJt3EDg0cSVgq9Se1572X9kVsKkx7Spjk5LImNph1jWlHxCw+H2rTp4Gmtr2+xVlXllkQerq6iueZJXue873OJJPtPDqVyMVFWSIW77WdK9AQBAEAQFn6DfzKv0YPrKs/6hlHz/RYw+b8i2lmFoIDCZ3/Tqv1E32FTYf7sfFHFXuPwNcVulAIAgCAIAgJBkLCqbGq+GKXazynOb/PqNLg3sJAv1AqDEVHCm2szunFSlZl55hxUZfpzK2B8urZrY4m7ua9vNYOe2xY9OGsla9vEuyloq9in8a0nZgxC7WObTt5mC77cxc7b7WhpWrTwVOO17SpKvJ7MiHSSPlJc4lzibkkklx5yTtJVpKxEfKAIAgCAIAgCAIAgCAIAgOQS03BII2gjYQeBHWgLWyvpWiDGx1zXaw2cswXDutzRtB9G9+YLNrYF3vT9CzCvukTGLNOVcSH/ANmndfhI5rT7n2KquhVjuZLrIPecvy3lXFxcU9O8H+KNrQfiZY/uirVYb2e6EHuIfmjRVTajpKFzg4AnknnWa+3Brj5Qd2kjs3q1Sxzvap6kM6C/EqZaRWCAIAgLP0G/mVfowfWVZ/1DKPn+ixh835FtLMLQQGEzv+nVfqJvsKmw/wB2Pijir3H4GuK3SgEAQBAEAQHfRVdRQSMlicWvYQ5rhwI/twtxBXkoqSswnZ3RbuX9K2G1LQ2raYX8XNBdG484tdzewg251l1MDJP/AA2otRrr8iTDH8qYnvnpX34Ocy/udtVfVVY7mS6cHvOuoyflXFG3/DQkH+KIBh98ZC9WIrR/J+Z46cHuIBnfRq3CYn1FK5zmMGtJG/a5rRvc13EAbSDttfadyu4fGab0Z58SCpR0VdFcK+QBAEAQBAEAQBAEAQBAe7CcIxHGX6lPE6R3G25vNrONg32lcTqRgrydj2MXLYiaUGiTGZheWaKLqGtIR2+aPcSqksfBZK/QmWHlvZmYND1KPzKt59FjW/UuUT+oPdE67OuJlcN0WYDQODw+oLhuPKah98YaR71HLHVJK2z++J3GhGLuSLMWYsOy5EXzPF7eQy/lyHgGjf7dw4qClSlUdonc5qKuzXCaV07nONruJcbbrk3Nurat5KysUD4QBAEBZ+g38yr9GD6yrP8AqGUfP9FjD5vyLaWYWggMJnf9Oq/UTfYVNh/ux8UcVe4/A1xW6UAgCAIAgCAyuBZcxfHzanic4A2LzZrG9rjsv1C56lHUrQp95nUYSlkTKi0Q4nIP8WoiZ1Ma5/7nVVSWPhuX6+SVYeW9mWh0PUA8+qlPotY366yjf1CW6J32dcTO4Do6wXA5GyxunL2kG/Klt7G+0MDQ4c4NweKhqYupNWdvQ7hRjF3RzpDzPQYPSyxFwdNIxzGRg3cNdpGs4cGgG+3fawXmGoynNPchVmoq28oRbRSCAIAgCAIAgCAIAgMtlXA5MxVTKdp1Q65e7+VjRdxHXuA6yFHWqqnByOoR0nY2GwjCqLBomwwMDGN5t5PFxPFx5ysOc5TelIvxioqyPPiFRjbjanhitxfNIR7mMa4kdrmr2Kp/k/Q8bluMXLh+dKj/AFtNF6unLvvkKlU6C/Fvz/8ADm0+PQxVflPOVWCDix7Gxcl+7HXUka9Bf/Prc4dOo/yIXi2jLM8Jc8ak5O8tkOu7t5QC59pVuGMpPZkQuhNbcyGVEE1K4ska5j2mzmuBDmnrB2q0mmroiyOtegIAgLP0G/mVfowfWVZ/1DKPn+ixh835FtLMLQQGEzv+nVfqJvsKmw/3Y+KOKvcfga4rdKAQBAEAQEo0fZYbmepLXkiKMB0tt7rmzWA8L2NzzA8SCq+JraqN1m8iSlDTZfdNTwUTAyNoaxos1rRYADgAsVtyd2XUrZGKrJ8xzG0EUEbf5ppHOd8Ebbf1qSKpLvN+X9/R49LcY+XC86T/AOvgj9Cmv97ypFOgvxb8/wDw4cZvf0MNieTM4VoscVc7qDTED8t39lLHEUY//P8AfucOlUeciEYro3zNh4LuTbMNpJidrO7dVwDiewFXIYylLZe3iQujNEScC0kEWIJBB3gjeD1qyRnCAIAgCAIAgCA5BsgJhhuIZIrgPxdK+CTi+BzzE7r1NYlvYAe1VZwrx7krr+cyVOm+8iX5Tm0e4TPylPUESFpYDKXtADiL+e1ovsG9VayxM42ktn8EsHSTumWQCHbQqBYIXmmnz657jSSwcn/CGtDZAOAPKazSesEdgVui8Pb/ADTuQzVT8SE1P/ycw2d+J/48mR/RsVtdk/jqQ/7v7Y7KRmlF58kzj0zDb+tePsn8dR/u/tixcotzS1rvCBhO7U1PPvx17WZzblRraq/+u5Yhp/kQ7ThBSBtM+w5Yue3rdGBc35wHFtubWPOrX09u8lu/ZFiLbCqVpFYIAgLP0G/mVfowfWVZ/wBQyj5/osYfN+RbSzC0EBhM7/p1X6ib7CpsP92Pijir3H4GuK3SgEAQHbSzfh3tdqtfY31Xi7Xc4I5l41dWCJlQVOj2vF54JqZ/HUfI+O/Va5/pCqyjiY91pkqdJ5qxN8j1GSMMe5lHUDXl1QRI5wLtW+qG64G3yjsG1U8Qq8lea2Inpumu6ydlUyYrzMFPpKBPIywubw5FrGOt2S3t7HFXqTwv5J+f/nwQTVXcRWU6TAdv4q/VqW/p2Kwuy/wRf7j10EelJxGqZR6wwW9uttXMnhLf9PVrv7YszLQxxsP/AJxiMt9nJXtq22a19mte+7Ys+rq9L/Xe38lmGlb/ACKp0ywUkVcwsAD3RAy24nWIY49ZAI7GhaWBcnTd8txVrpaWwgSukIQBAEAQBAEAQBAEBJ8rZ5xjLgDGkSQj/LfezfQdvb2bR1KvWw0Km17HxJIVZRLBw/S1gsw/xY5Yjx2B7fYQb/0qlLAVFk7k6xEd5km6S8pu/wA9w7YZv7MUfY63Dqvk918OJ8y6TcqM3TPd2RS/3aE7FW4dUNfAweK6XqRgIpqd7ncHSkNaOuzSSezYpoYB/k/Q4eIW5FZY3jNfjsplnfrOOwcGsbwa0cB/03WhTpxpq0SvKTk7s8C7PAgCAs/Qb+ZV+jB9ZVn/AFDKPn+ixh835FtLMLQQGEzv+nVfqJvsKmw/3Y+KOKvcfga4rdKAQBAEAQAgFDwmmWtJGMYKBHJaojGwB5IkaOYP23HU4HtCqVcHCe1bGTQrSjse0nNFpXy/MP8AEbNEeN2aw97CT+ypywNRZWZMsRHee4aSspH/AFB+TN/+a57HW4dV8nWvhxOqbSflaPdJI/qbFIPuAXqwVbh1PNfAjmNaXdYFtJAQeD5iNnXqNJv7XexT08Bzv0I5YjlRWddWVOISOlleXyPN3OO8nd7rWFhsAC0IxUVZZFdtt3Z0L0BAEAQEk8Qc19Ed8cXfUHaqPN7/AAd6qfAeIOa+iO+OLvp2qjze/wADVT4DxBzX0R3xxd9O1Ueb3+Bqp8B4g5r6I744u+naqPN7/A1U+A8Qc19Ed8cXfTtVHm9/gaqfAeIOa+iO+OLvp2qjze/wNVPgPEHNfRHfHF307VR5vf4GqnwHiDmvojvji76dqo83v8DVT4DxBzX0R3xxd9O1Ueb3+Bqp8B4g5r6I744u+naqPN7/AANVPgPEHNfRHfHF307VR5vf4GqnwHiDmvojvji76dqo83v8DVT4DxBzX0R3xxd9O1Ueb3+Bqp8B4g5r6I744u+naqPN7/A1U+A8Qc19Ed8cXfTtVHm9/gaqfAn2iXL2L4G+pNTCYw9sQbdzDrapk1vNcece9UsbVhNR0XfMnoQlFu6LHVAsBAYrNVLPXUVTHG3We+GRrG7BrOLCANuzepKMlGpFvicVFeLSKP8AEHNfRHfHF31sdqo83v8ABT1U+A8Qc19Ed8cXfTtVHm9/gaqfAeIOa+iO+OLvp2qjze/wNVPgPEHNfRHfHF307VR5vf4GqnwHiDmvojvji76dqo83v8DVT4DxBzX0R3xxd9O1Ueb3+Bqp8B4g5r6I744u+naqPN7/AANVPgPEHNfRHfHF307VR5vf4GqnwHiDmvojvji76dqo83v8DVT4DxBzX0R3xxd9O1Ueb3+Bqp8B4g5r6I744u+naqPN7/A1U+A8Qc19Ed8cXfTtVHm9/gaqfAeIOa+iO+OLvp2qjze/wNVPgPEHNfRHfHF307VR5vf4GqnwHiDmvojvji76dqo83v8AA1U+A8Qc19Ed8cXfTtVHm9/gaqfA2FWGXwgCAIAgCAIAgCAIAgCAIAgCAIAgCAIAgCAIAgCAIAgCAIAgCAIAgCAIAgCAIAgCAIAgCAIAgCAIAgCAIAgCAIAgCAIAgCAIAgCAIAgCAIAgCAIAgCAIAgCAIAgCAIAgCAIAgCAIAgCAIAgCAIAgCAIAgCAIAgCAIAgCAIAgCAIAgCA1l8OYx0qo+dJ3l9Bq4cq9EZ2k+PUeHMY6VUfOk7yauHKvRDSfHqPDmMdKqPnSd5NXDlXohpPj1HhzGOlVHzpO8mrhyr0Q0nx6jw5jHSqj50neTVw5V6IaT49R4cxjpVR86TvJq4cq9ENJ8eo8OYx0qo+dJ3k1cOVeiGk+PUeHMY6VUfOk7yauHKvRDSfHqPDmMdKqPnSd5NXDlXohpPj1HhzGOlVHzpO8mrhyr0Q0nx6jw5jHSqj50neTVw5V6IaT49R4cxjpVR86TvJq4cq9ENJ8eo8OYx0qo+dJ3k1cOVeiGk+PUeHMY6VUfOk7yauHKvRDSfHqPDmMdKqPnSd5NXDlXohpPj1LI0L19bWvqhLLJJZsNtd7natzLe2sTbcPcqGPjGKjZWz/AET4dtt3LSWcWggMPnGWSGgqnNcWuEEpBBILSGGxBG0FS0EnUinxRxUdoM198OYx0qo+dJ3lt6uHKvRFHSfHqPDmMdKqPnSd5NXDlXohpPj1HhzGOlVHzpO8mrhyr0Q0nx6jw5jHSqj50neTVw5V6IaT49R4cxjpVR86TvJq4cq9ENJ8eo8OYx0qo+dJ3k1cOVeiGk+PUeHMY6VUfOk7yauHKvRDSfHqPDmMdKqPnSd5NXDlXohpPj1HhzGOlVHzpO8mrhyr0Q0nx6jw5jHSqj50neTVw5V6IaT49R4cxjpVR86TvJq4cq9ENJ8eo8OYx0qo+dJ3k1cOVeiGk+PUeHMY6VUfOk7yauHKvRDSfHqPDmMdKqPnSd5NXDlXohpPj1HhzGOlVHzpO8mrhyr0Q0nx6jw5jHSqj50neTVw5V6IaT49TwLs8CAIAgOyGCaoNmMc4gXIa0uIHPsG5eNpZg74MKxKpNmQTPP+2N5+gXjnFZtep7ovgW3k/RthdPEySqaZZXAEsdcMiJF9XV4kbjrX3bgsyvjJt2hsRahRVryJJS5UwQg8pQ0YOs7VDYmHyL+Rclg8oixPMTbbvMDr1N0n6napx4I+KjJOVpdhpIhf+Uah/pIRYmqvyY1UOBBs9aNqTDoH1NI5wEY1nxOOsNQecWuO3YNtje4B9tzD4xykoz37yGpRSV0VitArhAEAQBAWfoN/Mq/Rg+sqz/qGUfP9FjD5vyLaWYWggMJnf9Oq/UTfYVNh/ux8UcVe4/A1xW6UAgCAIDtipqiYEtY9wG8taSBfdcgbF45JZsWZ66LA8WrnAR08zrkC4jfqi/Em1gFzKrCKu2j1Rb3Fy4Do4wLDGAyMFTJba6TzCepu1oHaCesrKqYypJ7HZfwW40YpbdplqfKeBuY3laKkD7DW1IWaodbaAS0G3XsUTr1L7JP1OlTjvSOiqyJlWo2GljaT/Jdh/pIXSxNZfkNVDgVvpCyFHl1gqIHOdCXBrmu2ujJ80g8Wk7Nu0Ejab7L+GxTqPRlmV6tLR2ogauEIQBAEAQBAEAQBAEB6aHEK3D3a0Mr4yd5Y4tv22O1cyhGWySueptZHfVY5jFYLSVM7xzOleR7r2XipQWSXoHKTzZ5aerqaYWjkewb7Ne5ovz7DvXTinmjxNrI92HjHsXdqQmoldxDXvIHpG9mjrNlxLVwV5WR0tJ5XJPh2izMFe4OncyEcS52vIOwN2X/5BV5Y6nHZHb0/voSKhJ5lkZwrqbAMNkbI8uJhMLNc3fM8x6ovzn+InqJVChF1Kqst9/AsTejA18W2UQgCAIAgLP0G/mVfowfWVZ/1DKPn+ixh835FtLMLQQGEzv8Ap1X6ib7CpsP92Pijir3H4GuK3SgEAQBAeygxbEsNvyM0kYO8Me5oPXYHfsHuXMqcZd5XPVJrJitxbEq8WlnlkHM+R7h7ibJGnGOSDk3mzrirq2ABrJZGgbg17gB2AFeuMXmjy74mSwqjzJjptAKiUbidd2oDzFznBoPVdRzlSp96yOoqUsrkuy5ouxls0c08rYdRzX+Q4uluDe19w7bnsVWrjYaLjFX9iWNCV7sk2mDFKamoTASOUmczVbx1WSNe53Z5Nu1wVfBQbqaW5EleS0bFIrXKgQBAEAQBAEAQBAEAQBAerC6M4hPFCDblJI47/wAuu8Nv7L3XM5aMXLgEruxsTDBheU6Q6rdSGJpc6wLnGw2uNhdzjzrCbnVntzZoJKESucY0vVEtxSQNaOD5TrH4Wmw+Iq/DAJd9+hXliH+KK/xbFsQxmTlKiR0jtwvuaOZoGxo7Ar0KcYK0VYglJyd2eJdHgQBAEAQFn6DfzKv0YPrKs/6hlHz/AEWMPm/ItpZhaCAwmd/06r9RN9hU2H+7HxRxV7j8DXFbpQCAIAgCAIDOZKwWPH62KB5sw6zn2NiWtaSWjt2DsJKhr1NXTckdU46UrF64ximGZRpddzS2JlmtZG3n81oG4dpIHWseEJVp2WbLspKEblZYzpaxOquKaJkI4Od5b+ojc0HtDloQwEV3ncryxDeRAq2sqa95kle573b3ONyeb2dW4K7GKirJEDbe1nQvQEAQBAEAQBAEAQBAEAQH1FI+Fwc0kOaQ5pG9rgbtI6wbFGr7GC5cr6UMNrGNZWHkZdxfYmJ557jzew7OtZVbBSi7w2rqW4V0+8SP8BlTG/K5Okmv/EBG4n2jaq+lWhsu0SWhLgzx1mjrK1V/p9Q87Hvbb2B2r+y7ji6y3nLowe4hWaNFc1Ex0tHI6UNBJieBr2G/VIADj1WHaTsVuljlJ2mrfyRToW2xK2BBV8rhAEAQFn6DfzKv0YPrKs/6hlHz/RYw+b8i2lmFoIDCZ3/Tqv1E32FTYf7sfFHFXuPwNcVulAIAgCAIAgPVhWI1OEzMniNnsN28x2WIPUQSD1FczgpxcXvPU2ndF04BpJwHFmhszhBIR5TZPMPPZ/m29Kx6lk1MHUg/8dqLca0XnsMucDypivlCClkv/E1sZJ9rVFra0Nl2jvQhLcY6u0aZXqr2idGTxjkcLdgJLf2UkcZVW+5y6EGV/nPRzVYAwzwv5WFvn3FpIxzm2xzeci1ua1yLtDFqo9FqzIKlFx2rIgyuEIQBAEAQBAEAQBAEAQHdSUtTWvDImOe87msaXHtsOHWvJSUVdhJvYiWUGjLM9WLuZHF6yTb7mByrSxtJfySqjNmXi0OVj/zKmIdkbnfVzVF/+gllHqddmfEkODaN5cLIIxGpbbhFZgPaCXAjtCgnjFL8F5/1EkaNvyZMcXxWjwWF0s7w1jRx3uPBoHFx5gqsISnLRiSykoq7NZ5pOWc51razi6w3NuSbexb6VlYzz4XoCAICz9Bv5lX6MH1lWf8AUMo+f6LGHzfkW0swtBAYTO/6dV+om+wqbD/dj4o4q9x+Brit0oBAEAQBAEB68NwyvxV2pBE+R3ENF7dp3AdZIXM5xgrydj1JvIllFoszLUAF3IxdT3kkfA1w/dVpY2ksrskVCbMrDocqCbvqmD0Yif3Lwo39QW6PU67N/JK8uZFmwR7XivqXBpBLAQI3DmLXa2w9VjzEKrVxKmraCJY0tF3uz3Z/xmiwmimEjhrSRvjjZxe57S3d/KL3J5lxhqcp1FbcdVZKMXc16W4UQgCAIAgCAIAgCAIDI5fweox6oZTx2BedrjuY0C7nHnsOHE2HFcVKipxcmexi5OyNgsuZew7LsQjgZbdrvPnyHncf7bhwWHVqyqO8i/CCirI5xDEsQjJbBSPlP8znsjjvzXcS/wBoYR1pGEfylbr/AH1Db3IxU02e5vMioI/TlmeR8LApUsOs2/RfJy9ZusYqvodJk48moo2er1gf64j9VJGWFW5+f/SNqs96IHmHKWcy4yVEcs9r+UH8rbnAbfWA6g2yu0q9DKLt0IZU6mb2kSIINjvGwjiCN4VkjOEAQBAWfoN/Mq/Rg+sqz/qGUfP9FjD5vyLaWYWggMJnf9Oq/UTfYVNh/ux8UcVe4/A1xW6UAgCAIAgJBkjLMmaKnk76sbBrSuG8NvYNH+5x2DmsTttYwYisqUb79x3ThpuxfuGYbRYPEIoWBjG8AN/OTxLjznaViznKbvJl5RUVZHgrMUxckinonP5nyysiYesAaz/e0LuMIflL02/C6nLk9yMbM/P8vmMw+P0nzuP7MAUiWHWbfQ5es3WMRiWG6TagbKmmaOaIlp97orj3qWM8Ktz8/wDpw1We9f3yK8x7KuaaQukqIZZP5pNbldnOSCXAdtlep16T2RflkQSpzWaI6DdTkYQ9CAIAgCAIAgANv+70BMcNpci4qByks9HJxaXB8V/9rywm3pEKrOWIhklJEqVN/wAEzyRgeVMIqeUgr2zSFpY1hki/iIvsG0nYPeqmIq1pwtKFl5ktKME7qVyxVRLBCs04nnmke78LSwvjvscHF77cCWksseoB3aVboww7X+cnf++JDOVRd1EJqc46QIzZ0cjOr8Kf7sKtrD4fj1IXVqf1HZRZt0iSnyYpH9tKQPeGj6ryVDDLN9T1VKr3dCxcoV+ZK1rvx1MyG1tUtdtfz3Zd2r2l3sVGtGlF/wCt3J4OTX+SIXpsw2ji5CdoDZXucx1thkaG3BPOWmwv/u7FbwE5O8dxDiEtjKsWiVwgCAs/Qb+ZV+jB9ZVn/UMo+f6LGHzfkW0swtBAYTO/6dV+om+wqbD/AHY+KOKvcfga4rdKAQBAdlM+KJ7S9mu0HymFxbrjiNZu0dv13LxptbATOhwvIOKC/wCKnpncWS6lh2O1CCP+V1VlPEQ/FPwJVGm99ieaPsJy5gzpRS1jah8gbrDlIyQGaxFg3b/Ed/MqWJqVZpacbWJ6UYRvou5NiqhMV5mDGdIdI48nSQ6nB0d5j9zXf0K9Tp4ZrbJ+3z7kE5VVkiKTZyz+02LZWnm/C/8AtisrD4fj1ItbU/qPZh+atI0p8mB7/Tpi0e/yR+64lQwyzfX/AKeqpVeS6FmZaqsZq4dasgZDJfzWv1riw2nfq7b7Lncs+rGCl/g7osxba/yRUul/DaKgrWuiAaZY9eRo2DW1iNe3+63vaTxK08FOUqdnuKteKUthBlcIQgCAIAgCAIAgCA4IB3oeE3yrpJxTBQI5h+IiGwazrSMHU7bcdTveAqlbBwntjsZNCtKOx7SwsP0mZYqwNaR0R5pGO2e1oLf3VGWDqrdcnVeDMm3OeWXf6yD2vA+qj7PV5Wda2HE+Zc75Yi31cJ9F2t9t172arysa2HEwWK6VsCpQeRbJO7hZpY2/WXC9uxpU0MDUfe2HEq8VkVVmbMVfmWblZiNgsxjfNjbfcOs7LnjbmAA0aVKNKNolac3J3ZiFKchAEBZ+g38yr9GD6yrP+oZR8/0WMPm/ItpZhaCAwmd/06r9RN9hU2H+7HxRxV7j8DXFbpQCAIAgCA5aSwggkEEEEbCCNxB4HrQ8LDy1pUraECOrYZmjYJGkCUDrB2P7dh7VRq4GMtsNhYhXazJzRaRsrVY/P1DzSMc23ttq+4qnLCVVuJlWg957xnLLJ/1kHzG/+1x2erys91sOJ1T56yvALmrjPoku+0FerDVX+I1sOJG8Z0s4XACKaN8ruDnDUYOvb5R7LDtCnhgJvvOxHLELcVRi+J1mMzOmmdrPdv4AAbmgcGjm/vcrThCMI6MSs25O7PGujwIAgCAIAgCAIAgCAIAgCAIAgCAIAgCAs/Qb+ZV+jB9ZVn/UMo+f6LGHzfkW0swtBAYTO/6dV+om+wqbD/dj4o4q9x+Brit0oBAEAQBAEAQBAEAQBAEAQBAEAQH/2Q=="/>
          <p:cNvSpPr>
            <a:spLocks noChangeAspect="1" noChangeArrowheads="1"/>
          </p:cNvSpPr>
          <p:nvPr/>
        </p:nvSpPr>
        <p:spPr bwMode="auto">
          <a:xfrm>
            <a:off x="-6156325" y="155957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48" descr="data:image/jpeg;base64,/9j/4AAQSkZJRgABAQAAAQABAAD/2wCEAAkGBwgHERUTEhMWFhUXGBYYFRgYGBocGBMWGBUXGxQYHR8eHCkhHxslGxoUITIiJSosLi4uFx8zODMtNygtMCsBCgoKDg0OGxAQGzcmICQ0LywsLC8yNyw0LCwsNTIsLCwsNDQsLCwsLCwsLCwsNCwsLCwsLCwsLCwsLCwsLCwsLP/AABEIALcBEwMBEQACEQEDEQH/xAAcAAEAAgIDAQAAAAAAAAAAAAAABgcFCAEDBAL/xABFEAABAwICBQYMBAQGAgMAAAABAAIDBBEFBgcSITFBE1FUYXHSFRYiMnJzgZGSk7GyFDM1oUJSosEjQ0RigvAk0Rc00//EABoBAQADAQEBAAAAAAAAAAAAAAADBAUCAQb/xAA0EQACAQICBwcEAgMBAQEAAAAAAQIDEQQxEhMhQVFSoRQycYGRsdEFM0LBYfAiI/HhQxX/2gAMAwEAAhEDEQA/AIOvozNCAIAgCAIAgPnlGc4969szy6OQ4FeA5Q9CAIAgCAICz9Bv5lX6MH1lWf8AUMo+f6LGHzfkW0swtBAYTO/6dV+om+wqbD/dj4o4q9x+Brit0oBAEAQBAEBwSAh4ccoznHvXtmLo5BBXgOUPQgCAIAgCAIAgCAIAgPXh2GV2JkthidIWi5DRcgf94LmU4x7zseqLeR7Ycq5gl2/hZWjnkbyYHtk1QuHXpr8v37HqhJ7i1ci5Ty5SQskPJTz2HKOc5kgjfbymNAJaNUm19/Ws3EV6rlbJehZp04pXzZK6eOCJp5V0J8pxFmhoDL+Q3aTcgWueJvsG5Vm28iY8Nf4oyHVm/Bku2AP5G5PVfiu467ON+py9DfYiWftHmGR08lRSt5N8bS9zASWPY3a6wPmuAuRbZstbbcWsNi5OSjPbchqUVa8SolplYIAgCAICz9Bv5lX6MH1lWf8AUMo+f6LGHzfkW0swtBAYTO/6dV+om+wqbD/dj4o4q9x+Brit0oBAEAQHuoMHxPEWudDDJIGmztRpcQewbTw3c4XEqkYu0nY9UW8keyHKeOyWLqd8beLpdWINHE/4jmrl16a338Nvse6uXAuXLOWMs4ZE10AilcRsmcWyFx5wdwHU2wWVVrVZO0tn8FuEIJbDNQtpYo2iZ0LnADWcGta1xttIaSbDque1Qu7ewk2GNqKfJ9e8RPFG97tzP8IvJ6h51+xSJ1oq6vbzOGoPY7EA0l5FosGi/FU12sDmtkjJJDdY2a5pO0eUQCDzi1rbbuFxMpvQkQVqSirordXyAIAgCAIAgCAIAgCA+o5HxG7SWnnBIPvCNJ5gSyPn2vJd6RJ+qJWyD25nWWNPAL255YyuB5YxTHj/AOPAXgGxdsaxva42F+oXPUo6leNPvM6jTcskTfC9EFY+34idjG8WxAucRzazgAD7Cqc/qC/FepNHDveyZZ3xWhy1hzodbynRGGFhN3O8jU1jxIaNpJ+pCqYeEqtW/wDN2TVJKEbFBraKQQBAEAQFn6DfzKv0YPrKs/6hlHz/AEWMPm/ItpZhaCAwmd/06r9RN9hU2H+7HxRxV7j8DXFbpQCAIAgPuKaWHzXOb6JIv7l40nmLnzITIbuNzznaf3Xq2ZA+Cxh4D3L27PLIzuA5LxnHgHQweQf8x9msPYTtcPRBUNTEwp7JM7jScskTvANEr4JGSVM48lzXakQO0tII8s8Ljg2/WFSqY+6aivUnjh7O7ZkdMGO0kFKaQOBllLCWjexjHh+sea5aAOe55lxgaTc9Pcj2vJaOiUwtUqhAEAQBAEAQBAEAQBAEB68HpGV9RDE42EksbCeID3hpI67Fczloxb4I9Su0jY6T8PgNMeShcWRM8mKJt3EDg0cSVgq9Se1572X9kVsKkx7Spjk5LImNph1jWlHxCw+H2rTp4Gmtr2+xVlXllkQerq6iueZJXue873OJJPtPDqVyMVFWSIW77WdK9AQBAEAQFn6DfzKv0YPrKs/6hlHz/RYw+b8i2lmFoIDCZ3/Tqv1E32FTYf7sfFHFXuPwNcVulAIAgCAIAgJBkLCqbGq+GKXazynOb/PqNLg3sJAv1AqDEVHCm2szunFSlZl55hxUZfpzK2B8urZrY4m7ua9vNYOe2xY9OGsla9vEuyloq9in8a0nZgxC7WObTt5mC77cxc7b7WhpWrTwVOO17SpKvJ7MiHSSPlJc4lzibkkklx5yTtJVpKxEfKAIAgCAIAgCAIAgCAIAgOQS03BII2gjYQeBHWgLWyvpWiDGx1zXaw2cswXDutzRtB9G9+YLNrYF3vT9CzCvukTGLNOVcSH/ANmndfhI5rT7n2KquhVjuZLrIPecvy3lXFxcU9O8H+KNrQfiZY/uirVYb2e6EHuIfmjRVTajpKFzg4AnknnWa+3Brj5Qd2kjs3q1Sxzvap6kM6C/EqZaRWCAIAgLP0G/mVfowfWVZ/1DKPn+ixh835FtLMLQQGEzv+nVfqJvsKmw/wB2Pijir3H4GuK3SgEAQBAEAQHfRVdRQSMlicWvYQ5rhwI/twtxBXkoqSswnZ3RbuX9K2G1LQ2raYX8XNBdG484tdzewg251l1MDJP/AA2otRrr8iTDH8qYnvnpX34Ocy/udtVfVVY7mS6cHvOuoyflXFG3/DQkH+KIBh98ZC9WIrR/J+Z46cHuIBnfRq3CYn1FK5zmMGtJG/a5rRvc13EAbSDttfadyu4fGab0Z58SCpR0VdFcK+QBAEAQBAEAQBAEAQBAe7CcIxHGX6lPE6R3G25vNrONg32lcTqRgrydj2MXLYiaUGiTGZheWaKLqGtIR2+aPcSqksfBZK/QmWHlvZmYND1KPzKt59FjW/UuUT+oPdE67OuJlcN0WYDQODw+oLhuPKah98YaR71HLHVJK2z++J3GhGLuSLMWYsOy5EXzPF7eQy/lyHgGjf7dw4qClSlUdonc5qKuzXCaV07nONruJcbbrk3Nurat5KysUD4QBAEBZ+g38yr9GD6yrP8AqGUfP9FjD5vyLaWYWggMJnf9Oq/UTfYVNh/ux8UcVe4/A1xW6UAgCAIAgCAyuBZcxfHzanic4A2LzZrG9rjsv1C56lHUrQp95nUYSlkTKi0Q4nIP8WoiZ1Ma5/7nVVSWPhuX6+SVYeW9mWh0PUA8+qlPotY366yjf1CW6J32dcTO4Do6wXA5GyxunL2kG/Klt7G+0MDQ4c4NweKhqYupNWdvQ7hRjF3RzpDzPQYPSyxFwdNIxzGRg3cNdpGs4cGgG+3fawXmGoynNPchVmoq28oRbRSCAIAgCAIAgCAIAgMtlXA5MxVTKdp1Q65e7+VjRdxHXuA6yFHWqqnByOoR0nY2GwjCqLBomwwMDGN5t5PFxPFx5ysOc5TelIvxioqyPPiFRjbjanhitxfNIR7mMa4kdrmr2Kp/k/Q8bluMXLh+dKj/AFtNF6unLvvkKlU6C/Fvz/8ADm0+PQxVflPOVWCDix7Gxcl+7HXUka9Bf/Prc4dOo/yIXi2jLM8Jc8ak5O8tkOu7t5QC59pVuGMpPZkQuhNbcyGVEE1K4ska5j2mzmuBDmnrB2q0mmroiyOtegIAgLP0G/mVfowfWVZ/1DKPn+ixh835FtLMLQQGEzv+nVfqJvsKmw/3Y+KOKvcfga4rdKAQBAEAQEo0fZYbmepLXkiKMB0tt7rmzWA8L2NzzA8SCq+JraqN1m8iSlDTZfdNTwUTAyNoaxos1rRYADgAsVtyd2XUrZGKrJ8xzG0EUEbf5ppHOd8Ebbf1qSKpLvN+X9/R49LcY+XC86T/AOvgj9Cmv97ypFOgvxb8/wDw4cZvf0MNieTM4VoscVc7qDTED8t39lLHEUY//P8AfucOlUeciEYro3zNh4LuTbMNpJidrO7dVwDiewFXIYylLZe3iQujNEScC0kEWIJBB3gjeD1qyRnCAIAgCAIAgCA5BsgJhhuIZIrgPxdK+CTi+BzzE7r1NYlvYAe1VZwrx7krr+cyVOm+8iX5Tm0e4TPylPUESFpYDKXtADiL+e1ovsG9VayxM42ktn8EsHSTumWQCHbQqBYIXmmnz657jSSwcn/CGtDZAOAPKazSesEdgVui8Pb/ADTuQzVT8SE1P/ycw2d+J/48mR/RsVtdk/jqQ/7v7Y7KRmlF58kzj0zDb+tePsn8dR/u/tixcotzS1rvCBhO7U1PPvx17WZzblRraq/+u5Yhp/kQ7ThBSBtM+w5Yue3rdGBc35wHFtubWPOrX09u8lu/ZFiLbCqVpFYIAgLP0G/mVfowfWVZ/wBQyj5/osYfN+RbSzC0EBhM7/p1X6ib7CpsP92Pijir3H4GuK3SgEAQHbSzfh3tdqtfY31Xi7Xc4I5l41dWCJlQVOj2vF54JqZ/HUfI+O/Va5/pCqyjiY91pkqdJ5qxN8j1GSMMe5lHUDXl1QRI5wLtW+qG64G3yjsG1U8Qq8lea2Inpumu6ydlUyYrzMFPpKBPIywubw5FrGOt2S3t7HFXqTwv5J+f/nwQTVXcRWU6TAdv4q/VqW/p2Kwuy/wRf7j10EelJxGqZR6wwW9uttXMnhLf9PVrv7YszLQxxsP/AJxiMt9nJXtq22a19mte+7Ys+rq9L/Xe38lmGlb/ACKp0ywUkVcwsAD3RAy24nWIY49ZAI7GhaWBcnTd8txVrpaWwgSukIQBAEAQBAEAQBAEBJ8rZ5xjLgDGkSQj/LfezfQdvb2bR1KvWw0Km17HxJIVZRLBw/S1gsw/xY5Yjx2B7fYQb/0qlLAVFk7k6xEd5km6S8pu/wA9w7YZv7MUfY63Dqvk918OJ8y6TcqM3TPd2RS/3aE7FW4dUNfAweK6XqRgIpqd7ncHSkNaOuzSSezYpoYB/k/Q4eIW5FZY3jNfjsplnfrOOwcGsbwa0cB/03WhTpxpq0SvKTk7s8C7PAgCAs/Qb+ZV+jB9ZVn/AFDKPn+ixh835FtLMLQQGEzv+nVfqJvsKmw/3Y+KOKvcfga4rdKAQBAEAQAgFDwmmWtJGMYKBHJaojGwB5IkaOYP23HU4HtCqVcHCe1bGTQrSjse0nNFpXy/MP8AEbNEeN2aw97CT+ypywNRZWZMsRHee4aSspH/AFB+TN/+a57HW4dV8nWvhxOqbSflaPdJI/qbFIPuAXqwVbh1PNfAjmNaXdYFtJAQeD5iNnXqNJv7XexT08Bzv0I5YjlRWddWVOISOlleXyPN3OO8nd7rWFhsAC0IxUVZZFdtt3Z0L0BAEAQEk8Qc19Ed8cXfUHaqPN7/AAd6qfAeIOa+iO+OLvp2qjze/wADVT4DxBzX0R3xxd9O1Ueb3+Bqp8B4g5r6I744u+naqPN7/A1U+A8Qc19Ed8cXfTtVHm9/gaqfAeIOa+iO+OLvp2qjze/wNVPgPEHNfRHfHF307VR5vf4GqnwHiDmvojvji76dqo83v8DVT4DxBzX0R3xxd9O1Ueb3+Bqp8B4g5r6I744u+naqPN7/AANVPgPEHNfRHfHF307VR5vf4GqnwHiDmvojvji76dqo83v8DVT4DxBzX0R3xxd9O1Ueb3+Bqp8B4g5r6I744u+naqPN7/A1U+A8Qc19Ed8cXfTtVHm9/gaqfAn2iXL2L4G+pNTCYw9sQbdzDrapk1vNcece9UsbVhNR0XfMnoQlFu6LHVAsBAYrNVLPXUVTHG3We+GRrG7BrOLCANuzepKMlGpFvicVFeLSKP8AEHNfRHfHF31sdqo83v8ABT1U+A8Qc19Ed8cXfTtVHm9/gaqfAeIOa+iO+OLvp2qjze/wNVPgPEHNfRHfHF307VR5vf4GqnwHiDmvojvji76dqo83v8DVT4DxBzX0R3xxd9O1Ueb3+Bqp8B4g5r6I744u+naqPN7/AANVPgPEHNfRHfHF307VR5vf4GqnwHiDmvojvji76dqo83v8DVT4DxBzX0R3xxd9O1Ueb3+Bqp8B4g5r6I744u+naqPN7/A1U+A8Qc19Ed8cXfTtVHm9/gaqfAeIOa+iO+OLvp2qjze/wNVPgPEHNfRHfHF307VR5vf4GqnwHiDmvojvji76dqo83v8AA1U+A8Qc19Ed8cXfTtVHm9/gaqfA2FWGXwgCAIAgCAIAgCAIAgCAIAgCAIAgCAIAgCAIAgCAIAgCAIAgCAIAgCAIAgCAIAgCAIAgCAIAgCAIAgCAIAgCAIAgCAIAgCAIAgCAIAgCAIAgCAIAgCAIAgCAIAgCAIAgCAIAgCAIAgCAIAgCAIAgCAIAgCAIAgCAIAgCAIAgCAIAgCA1l8OYx0qo+dJ3l9Bq4cq9EZ2k+PUeHMY6VUfOk7yauHKvRDSfHqPDmMdKqPnSd5NXDlXohpPj1HhzGOlVHzpO8mrhyr0Q0nx6jw5jHSqj50neTVw5V6IaT49R4cxjpVR86TvJq4cq9ENJ8eo8OYx0qo+dJ3k1cOVeiGk+PUeHMY6VUfOk7yauHKvRDSfHqPDmMdKqPnSd5NXDlXohpPj1HhzGOlVHzpO8mrhyr0Q0nx6jw5jHSqj50neTVw5V6IaT49R4cxjpVR86TvJq4cq9ENJ8eo8OYx0qo+dJ3k1cOVeiGk+PUeHMY6VUfOk7yauHKvRDSfHqPDmMdKqPnSd5NXDlXohpPj1LI0L19bWvqhLLJJZsNtd7natzLe2sTbcPcqGPjGKjZWz/AET4dtt3LSWcWggMPnGWSGgqnNcWuEEpBBILSGGxBG0FS0EnUinxRxUdoM198OYx0qo+dJ3lt6uHKvRFHSfHqPDmMdKqPnSd5NXDlXohpPj1HhzGOlVHzpO8mrhyr0Q0nx6jw5jHSqj50neTVw5V6IaT49R4cxjpVR86TvJq4cq9ENJ8eo8OYx0qo+dJ3k1cOVeiGk+PUeHMY6VUfOk7yauHKvRDSfHqPDmMdKqPnSd5NXDlXohpPj1HhzGOlVHzpO8mrhyr0Q0nx6jw5jHSqj50neTVw5V6IaT49R4cxjpVR86TvJq4cq9ENJ8eo8OYx0qo+dJ3k1cOVeiGk+PUeHMY6VUfOk7yauHKvRDSfHqPDmMdKqPnSd5NXDlXohpPj1HhzGOlVHzpO8mrhyr0Q0nx6jw5jHSqj50neTVw5V6IaT49TwLs8CAIAgOyGCaoNmMc4gXIa0uIHPsG5eNpZg74MKxKpNmQTPP+2N5+gXjnFZtep7ovgW3k/RthdPEySqaZZXAEsdcMiJF9XV4kbjrX3bgsyvjJt2hsRahRVryJJS5UwQg8pQ0YOs7VDYmHyL+Rclg8oixPMTbbvMDr1N0n6napx4I+KjJOVpdhpIhf+Uah/pIRYmqvyY1UOBBs9aNqTDoH1NI5wEY1nxOOsNQecWuO3YNtje4B9tzD4xykoz37yGpRSV0VitArhAEAQBAWfoN/Mq/Rg+sqz/qGUfP9FjD5vyLaWYWggMJnf9Oq/UTfYVNh/ux8UcVe4/A1xW6UAgCAIDtipqiYEtY9wG8taSBfdcgbF45JZsWZ66LA8WrnAR08zrkC4jfqi/Em1gFzKrCKu2j1Rb3Fy4Do4wLDGAyMFTJba6TzCepu1oHaCesrKqYypJ7HZfwW40YpbdplqfKeBuY3laKkD7DW1IWaodbaAS0G3XsUTr1L7JP1OlTjvSOiqyJlWo2GljaT/Jdh/pIXSxNZfkNVDgVvpCyFHl1gqIHOdCXBrmu2ujJ80g8Wk7Nu0Ejab7L+GxTqPRlmV6tLR2ogauEIQBAEAQBAEAQBAEB6aHEK3D3a0Mr4yd5Y4tv22O1cyhGWySueptZHfVY5jFYLSVM7xzOleR7r2XipQWSXoHKTzZ5aerqaYWjkewb7Ne5ovz7DvXTinmjxNrI92HjHsXdqQmoldxDXvIHpG9mjrNlxLVwV5WR0tJ5XJPh2izMFe4OncyEcS52vIOwN2X/5BV5Y6nHZHb0/voSKhJ5lkZwrqbAMNkbI8uJhMLNc3fM8x6ovzn+InqJVChF1Kqst9/AsTejA18W2UQgCAIAgLP0G/mVfowfWVZ/1DKPn+ixh835FtLMLQQGEzv8Ap1X6ib7CpsP92Pijir3H4GuK3SgEAQBAeygxbEsNvyM0kYO8Me5oPXYHfsHuXMqcZd5XPVJrJitxbEq8WlnlkHM+R7h7ibJGnGOSDk3mzrirq2ABrJZGgbg17gB2AFeuMXmjy74mSwqjzJjptAKiUbidd2oDzFznBoPVdRzlSp96yOoqUsrkuy5ouxls0c08rYdRzX+Q4uluDe19w7bnsVWrjYaLjFX9iWNCV7sk2mDFKamoTASOUmczVbx1WSNe53Z5Nu1wVfBQbqaW5EleS0bFIrXKgQBAEAQBAEAQBAEAQBAerC6M4hPFCDblJI47/wAuu8Nv7L3XM5aMXLgEruxsTDBheU6Q6rdSGJpc6wLnGw2uNhdzjzrCbnVntzZoJKESucY0vVEtxSQNaOD5TrH4Wmw+Iq/DAJd9+hXliH+KK/xbFsQxmTlKiR0jtwvuaOZoGxo7Ar0KcYK0VYglJyd2eJdHgQBAEAQFn6DfzKv0YPrKs/6hlHz/AEWMPm/ItpZhaCAwmd/06r9RN9hU2H+7HxRxV7j8DXFbpQCAIAgCAIDOZKwWPH62KB5sw6zn2NiWtaSWjt2DsJKhr1NXTckdU46UrF64ximGZRpddzS2JlmtZG3n81oG4dpIHWseEJVp2WbLspKEblZYzpaxOquKaJkI4Od5b+ojc0HtDloQwEV3ncryxDeRAq2sqa95kle573b3ONyeb2dW4K7GKirJEDbe1nQvQEAQBAEAQBAEAQBAEAQH1FI+Fwc0kOaQ5pG9rgbtI6wbFGr7GC5cr6UMNrGNZWHkZdxfYmJ557jzew7OtZVbBSi7w2rqW4V0+8SP8BlTG/K5Okmv/EBG4n2jaq+lWhsu0SWhLgzx1mjrK1V/p9Q87Hvbb2B2r+y7ji6y3nLowe4hWaNFc1Ex0tHI6UNBJieBr2G/VIADj1WHaTsVuljlJ2mrfyRToW2xK2BBV8rhAEAQFn6DfzKv0YPrKs/6hlHz/RYw+b8i2lmFoIDCZ3/Tqv1E32FTYf7sfFHFXuPwNcVulAIAgCAIAgPVhWI1OEzMniNnsN28x2WIPUQSD1FczgpxcXvPU2ndF04BpJwHFmhszhBIR5TZPMPPZ/m29Kx6lk1MHUg/8dqLca0XnsMucDypivlCClkv/E1sZJ9rVFra0Nl2jvQhLcY6u0aZXqr2idGTxjkcLdgJLf2UkcZVW+5y6EGV/nPRzVYAwzwv5WFvn3FpIxzm2xzeci1ua1yLtDFqo9FqzIKlFx2rIgyuEIQBAEAQBAEAQBAEAQHdSUtTWvDImOe87msaXHtsOHWvJSUVdhJvYiWUGjLM9WLuZHF6yTb7mByrSxtJfySqjNmXi0OVj/zKmIdkbnfVzVF/+gllHqddmfEkODaN5cLIIxGpbbhFZgPaCXAjtCgnjFL8F5/1EkaNvyZMcXxWjwWF0s7w1jRx3uPBoHFx5gqsISnLRiSykoq7NZ5pOWc51razi6w3NuSbexb6VlYzz4XoCAICz9Bv5lX6MH1lWf8AUMo+f6LGHzfkW0swtBAYTO/6dV+om+wqbD/dj4o4q9x+Brit0oBAEAQBAEB68NwyvxV2pBE+R3ENF7dp3AdZIXM5xgrydj1JvIllFoszLUAF3IxdT3kkfA1w/dVpY2ksrskVCbMrDocqCbvqmD0Yif3Lwo39QW6PU67N/JK8uZFmwR7XivqXBpBLAQI3DmLXa2w9VjzEKrVxKmraCJY0tF3uz3Z/xmiwmimEjhrSRvjjZxe57S3d/KL3J5lxhqcp1FbcdVZKMXc16W4UQgCAIAgCAIAgCAIDI5fweox6oZTx2BedrjuY0C7nHnsOHE2HFcVKipxcmexi5OyNgsuZew7LsQjgZbdrvPnyHncf7bhwWHVqyqO8i/CCirI5xDEsQjJbBSPlP8znsjjvzXcS/wBoYR1pGEfylbr/AH1Db3IxU02e5vMioI/TlmeR8LApUsOs2/RfJy9ZusYqvodJk48moo2er1gf64j9VJGWFW5+f/SNqs96IHmHKWcy4yVEcs9r+UH8rbnAbfWA6g2yu0q9DKLt0IZU6mb2kSIINjvGwjiCN4VkjOEAQBAWfoN/Mq/Rg+sqz/qGUfP9FjD5vyLaWYWggMJnf9Oq/UTfYVNh/ux8UcVe4/A1xW6UAgCAIAgJBkjLMmaKnk76sbBrSuG8NvYNH+5x2DmsTttYwYisqUb79x3ThpuxfuGYbRYPEIoWBjG8AN/OTxLjznaViznKbvJl5RUVZHgrMUxckinonP5nyysiYesAaz/e0LuMIflL02/C6nLk9yMbM/P8vmMw+P0nzuP7MAUiWHWbfQ5es3WMRiWG6TagbKmmaOaIlp97orj3qWM8Ktz8/wDpw1We9f3yK8x7KuaaQukqIZZP5pNbldnOSCXAdtlep16T2RflkQSpzWaI6DdTkYQ9CAIAgCAIAgANv+70BMcNpci4qByks9HJxaXB8V/9rywm3pEKrOWIhklJEqVN/wAEzyRgeVMIqeUgr2zSFpY1hki/iIvsG0nYPeqmIq1pwtKFl5ktKME7qVyxVRLBCs04nnmke78LSwvjvscHF77cCWksseoB3aVboww7X+cnf++JDOVRd1EJqc46QIzZ0cjOr8Kf7sKtrD4fj1IXVqf1HZRZt0iSnyYpH9tKQPeGj6ryVDDLN9T1VKr3dCxcoV+ZK1rvx1MyG1tUtdtfz3Zd2r2l3sVGtGlF/wCt3J4OTX+SIXpsw2ji5CdoDZXucx1thkaG3BPOWmwv/u7FbwE5O8dxDiEtjKsWiVwgCAs/Qb+ZV+jB9ZVn/UMo+f6LGHzfkW0swtBAYTO/6dV+om+wqbD/AHY+KOKvcfga4rdKAQBAdlM+KJ7S9mu0HymFxbrjiNZu0dv13LxptbATOhwvIOKC/wCKnpncWS6lh2O1CCP+V1VlPEQ/FPwJVGm99ieaPsJy5gzpRS1jah8gbrDlIyQGaxFg3b/Ed/MqWJqVZpacbWJ6UYRvou5NiqhMV5mDGdIdI48nSQ6nB0d5j9zXf0K9Tp4ZrbJ+3z7kE5VVkiKTZyz+02LZWnm/C/8AtisrD4fj1ItbU/qPZh+atI0p8mB7/Tpi0e/yR+64lQwyzfX/AKeqpVeS6FmZaqsZq4dasgZDJfzWv1riw2nfq7b7Lncs+rGCl/g7osxba/yRUul/DaKgrWuiAaZY9eRo2DW1iNe3+63vaTxK08FOUqdnuKteKUthBlcIQgCAIAgCAIAgCA4IB3oeE3yrpJxTBQI5h+IiGwazrSMHU7bcdTveAqlbBwntjsZNCtKOx7SwsP0mZYqwNaR0R5pGO2e1oLf3VGWDqrdcnVeDMm3OeWXf6yD2vA+qj7PV5Wda2HE+Zc75Yi31cJ9F2t9t172arysa2HEwWK6VsCpQeRbJO7hZpY2/WXC9uxpU0MDUfe2HEq8VkVVmbMVfmWblZiNgsxjfNjbfcOs7LnjbmAA0aVKNKNolac3J3ZiFKchAEBZ+g38yr9GD6yrP+oZR8/0WMPm/ItpZhaCAwmd/06r9RN9hU2H+7HxRxV7j8DXFbpQCAIAgCA5aSwggkEEEEbCCNxB4HrQ8LDy1pUraECOrYZmjYJGkCUDrB2P7dh7VRq4GMtsNhYhXazJzRaRsrVY/P1DzSMc23ttq+4qnLCVVuJlWg957xnLLJ/1kHzG/+1x2erys91sOJ1T56yvALmrjPoku+0FerDVX+I1sOJG8Z0s4XACKaN8ruDnDUYOvb5R7LDtCnhgJvvOxHLELcVRi+J1mMzOmmdrPdv4AAbmgcGjm/vcrThCMI6MSs25O7PGujwIAgCAIAgCAIAgCAIAgCAIAgCAIAgCAs/Qb+ZV+jB9ZVn/UMo+f6LGHzfkW0swtBAYTO/6dV+om+wqbD/dj4o4q9x+Brit0oBAEAQBAEAQBAEAQBAEAQBAEAQH/2Q=="/>
          <p:cNvSpPr>
            <a:spLocks noChangeAspect="1" noChangeArrowheads="1"/>
          </p:cNvSpPr>
          <p:nvPr/>
        </p:nvSpPr>
        <p:spPr bwMode="auto">
          <a:xfrm>
            <a:off x="-6003925" y="171197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74" name="Picture 50" descr="http://upload.wikimedia.org/wikipedia/commons/thumb/5/52/Flag_of_Martinique.svg/750px-Flag_of_Martinique.svg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1" y="1763382"/>
            <a:ext cx="3722043" cy="248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52" descr="http://www.inside-mexico.com/images5/banderamexico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50" y="1970402"/>
            <a:ext cx="3638872" cy="215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utoShape 54" descr="data:image/jpeg;base64,/9j/4AAQSkZJRgABAQAAAQABAAD/2wCEAAkGBg0GDg8PERISEhESFRYQERISExQUEhMXFhwWFRcWFBIZHSYqFxslGRUUHy8gJTMpLiw4Fh49NTAqNSYrLDUBCQoKDgwOGA8PGjUkHyQxKSwtKikwLCopNSopLSkwMjUqKSk1LCwtKSwqLCwpLCwpLiwqLywsNC4pKSwpKTUpLP/AABEIALUBFgMBIgACEQEDEQH/xAAcAAEAAgMBAQEAAAAAAAAAAAAABQcBBAgGAwL/xABHEAABAwIBBgkHCQgBBQAAAAABAAIDBBEFBhIhMVSTBxMWNUFRdNHSCBgiYXGysxQVIzI0QlJzgVNiY4KRoaPikjNyscHx/8QAGwEBAAIDAQEAAAAAAAAAAAAAAAEEAgMGBQf/xAAvEQACAQICCAYCAgMAAAAAAAAAAQIDEQQhBRITMVFScaEVMjM0sfBBYZHRIsHx/9oADAMBAAIRAxEAPwCoURF9WKIREQBERAEQAu0BejyoyCrskoaaaoaA2dt9F/o36+Lk6nZtj/XqKwlVhGSi3m9wsecREWYCIiAIiICzeAKnZU4jUh7WuHyYmzgCP+pF0FXx81U37GLdt7lRfk+c5VPZj8SJX8uD057t9EWqXlNX5qpv2MW7b3J81U37GLdt7ltIvFNhq/NVN+xi3be5DhVN+xi3be5bSwUBybl0wR4tiIAAAqZgABYD03agoNTuXnO+Jdpm99ygl9Qw/pQ6L4KT3hERbiAiIgCIvR1uQNfQYZFib2fQyH6unPY0/UkcLaGuOo+tv4gsJ1YQaUna+S6i1zziIizAREQBERAERFICIigBERAERbeG4PVYy4sp4ZZnDSRExzyB1mw0BQ2oq7B7TgVydZjmKCSQXZSt4+x1F9w2O/sJLv5FfGV2T0eVFDPSvA9NpzD+GQaWOHsdb9L9apXgar35L4u6kqWPhdUM4oNkaWEPBD2Xa7rAcB63BXflLjkeTlHUVcn1YmFwH4namNHrLi0fquL0vKq8bFx/Wr96lmnbVORHDNNlhSlLk5iGKsdPFTVEsdyTIyJ7m36fSA0qMc0tNjoI0ELs1OLyT3FYwiIsgEREBaPk+c5VPZj8SJX8qB8nznKp7MfiRK/lwenPdvoi1S8oREXimwLBWVgoDk7LznfEu0ze+5QSncvOd8S7TN77lBL6hh/Sh0XwUnvCIi3EBEX3oqCbEniOGN8rzqZG0vcfY0BQ2krsE3wfZPsymxSlpn/9MuL5B1sjBe5v65ub/MupK3DocQgkp5GgxSMMbm6hmkWsOrR/Rc2ZDyz5B4xSSVkUsDXExv41jmejICzO9IaWgkE26l0vVVLKON8jyGsY0ve46mtaLkn2AFcdp6c3WpuLytlbjfO3YsUtzOQ8dws4JV1NMTcwyviv15riAf1AB/VaK9DiFJW5bVlZVU9NPK2SV8n0cbn5gcSWtcWjXm2UDPA+lc5j2uY9ps5rgWuB6iDqXW0p3ilJ/wCVlc0M/CIi2kBERAERFICIigBERAF0nwWmjwHJ+GpJaxmbJPUSW+8HODs62uwaGgeoLmxTOG5XVmF0lRRMeDT1As+N4zgDo9Jh+67QPVoFwvN0lg5YumoRds030M4S1XcuXLDFMPy8wyXEKJ96nDXNnY8tLZI80hxBB1tLWlw6Lt9RC3stpBlc7BKHSIa5/wAqmAJBMUUYlzb9AOf/AGC8xwdQ5P4XQPdLXBk1ZTugqonzMAaHEj0W5uh1tV76yvcS/M2Auw2eWrDOJpjDSOkkYBJE5rBn/V9I5obpFhp1LmqiVCooQUnquWrdZ5x/1LM3LNXNzCst8Jnq/muCRoliBjaxrC2P6MHOZG61iWhp0DqNtSprh0ooKTF7xgB0kLJJgPxkvbc+sta0/wD1aOUM9FkPicE+FTioDYzIZJHNlAkfxjDfNDdTSD+q8liWJT4xNJPM8ySyHOe92sn/ANDoAGgWXsaP0cqNVV6beq4/nffpw/JrnO6szWREXvmoIiIC0fJ85yqezH4kSv5UD5PnOVT2Y/EiV/Lg9Oe7fRFql5QiIvFNgWCsrBQHJ2XnO+Jdpm99yglO5ec74l2mb33KCX1DD+lDovgpPeERFuICvvgAo6eLDqicZvGumLJHHWGtawtbfq9Jx/X1KhFM5N5XVmSrpDTvAbK3MljeM6N40/Wb1i50ix0nrVDSOGliaDpwdnkZQlZ3L3xPF8H4VaaroYXiSaNjpIrsc0hzdDZIyRpbnEA+p3rUXiuPTY5kxQNDjx1c+DD3P6SS4xvJ9oidf/uK8vwPtwbCg2vqawQ1THyRiJ0rGsdGWgAuYW3P1ndPQFYMdDgeHUNBJ8rApIKp1TTSOkjzHy3lJaXZukAuk0Cx9HXoXNVqcMNUVOKk1GSauvzZ3S43aizendXNukynwXJCaDBmPEb25sbWBri0OdbNEkgFs9176fxabXXgfKHooI5KGYACZ4kY+2tzGZhaT7C5w/X1KC4SvmuhrIa+gqRUzyTvqJml7ZGNLSx7BmtAIbe4sSdAXjcoco6vKmc1FS/PeRmjRZrWjU1rRqHeV6GA0farTxMW9z1r72927h+czCc8miMREXSGkIiIAiIpAREUAIiIAiIgJHJ+tpaCpY+qg+UQC+fEHujJ6iHDqPR06VdfDJimFw4dSh0DJnStd8iLXFgibmt9MZutliz0dRsOpUGv3LUPmDQ5znBgzWgkkNbpNm31C5Oj1qhiMEq1anV1mtW+V39X74oyUrJo/CIivmIREQBERAWj5PnOVT2Y/EiV/KgfJ85yqezH4kSv5cHpz3b6ItUvKERF4psCwVlYKA5Oy853xLtM3vuUEp3LznfEu0ze+5QS+oYf0odF8FJ7wiItxAREQH3oJo6eWN0rONja4F8ecWZ7b6W540tuOlX9j+M4MzJqCY0rX0jgxsFMHlpbJd1wJRpDmkSXdrNnda56X7M73MDC5xY0lzW3OaCbXIb0E2H9FQxeCWJlCTk1qu+Tf1P97zKMrXPy92cSbW9WnR6tKwiK+YhERAEREAREQFs03k+1FTGx/wAsiGc0OtxT9Fxf8S+vm71O2Rbp/iVz4V9ng/LZ7oW0uB8axnN2Ra2cSjvN3qdsi3T/ABJ5u9TtkW6f4leKKPGsZzdkNnEo7zd6nbIt0/xJ5u9TtkW6f4leKJ41jObshs4lHebvU7ZFun+JPN3qdsi3T/ErxRPGsZzdkNnEo7zd6nbIt0/xJ5u9TtkW6f4leKJ41jObshs4lHebvU7ZFun+JPN3qdsi3T/ErxRPGsZzdkNnEo7zd6nbIt0/xJ5u9TtkW6f4leKJ41jObshs4ldcHHBZLkNVS1D6hkofEYs1rHNIJcx17k/u/wB1YqIvPxGIqYievUd2ZpJZIIiLQSEREBT2UPAVUY1WVVSKuNomlfKGmNxLQ9xdYm+nWo/zd6nbIt0/xK8UXrR0xi4pRUt36Rr2cSjvN3qdsi3T/Enm71O2Rbp/iV4osvGsZzdkNnEo7zd6nbIt0/xJ5u9TtkW6f4leKJ41jObshs4lHebvU7ZFun+JPN3qdsi3T/ErxRR41jObshs4lHebvU7ZFun+JPN3qdsi3T/ErxRPGsZzdkNnEo7zd6nbIt0/xJ5u9TtkW6f4leKJ41jObshs4lHebvU7ZFun+JPN3qdsi3T/ABK8UTxrGc3ZDZxKBxbgKnwqMPNXG67g2wjcNYJ6/UiuDLL7Oz8we69ZU+NYzm7L+hs4knhX2eD8tnuhbS1cK+zwfls90LaXjmwIiIAiIgCIiAIiIAiIgCIiAIiIAiIgCIiAIiIAiIgCIiAIiIAiIgCIiAIiICByy+zs/MHuvWVjLL7Oz8we69ZQEnhX2eD8tnuhbS1cL+zwfls90LaQBERAEREAREQBERAEREAREQBERAEREAREQBERAEREAREQBERAEREAREQBERAQOWX2dn5g916ysZY6adn5g916ygOXG5QVzQAKmcAaABNJ3rPKKu2mo30neo9F9T2cOCKNyQ5RV201G+k705RV201G+k71HomzhwQuSHKKu2mo30nenKKu2mo30neo9E2cOCFyQ5RV201G+k705RV201G+k71HqZx7JCuyajppaiPMbUM4yPpI/dePuusWm373tAwapRai7Xe7cTma3KKu2mo30nenKKu2mo30neo9Fns4cERckOUVdtNRvpO9OUVdtNRvpO9R6Js4cELkhyirtpqN9J3pyirtpqN9J3qPRNnDghctvgHxSprsRqGyzSyAUxID5HuAPGRC9idavRUD5PnOVT2Y/EiV/LhdNpLFtLgi1T8oREXjGwLBWVgoDlzLfHayDFcQa2ona1tTMGtEsgAAe6wAB0BQnKKu2mo30net3LznfEu0ze+5QS+m0KcNlDJbl8FJvMkOUVdtNRvpO9OUVdtNRvpO9R6Lds4cERckOUVdtNRvpO9OUVdtNRvpO9R6Js4cELkhyirtpqN9J3pyirtpqN9J3qPUzVZIV1HQRYi+O1PK4sa7pHU5zehriHAHpt6xfCSpRspWV8lu3k5mtyirtpqN9J3pyirtpqN9J3qPRZ7OHBEXJDlFXbTUb6TvTlFXbTUb6TvUeibOHBC5Icoq7aajfSd6coq7aajfSd6j0TZw4IXN6THayUWdUTka7GV5/wDJRaKJs4cELhERZgIiIAiL6U9NJVuDI2ue46msaXOP6BG7A9rwPZMsyjxRhkAMVO35Q5p1OIIDGn1ZxBt05p61fGXGTLMrMPnpnAZxbnwu/DI25Yf66D6nFU1wGYqMIxSSmluw1EZjaHCx4xhzw031Xbn/ANlemO4vFgNLPVSGzImF59ZGpo9ZNgPauL0xUqrGx1fxbV+9SxTS1Tj8iyLYbST1YfK2N7mgkvc1hLW9JuQNGta67NO5XCIikBERAWj5PnOVT2Y/EiV/KgfJ85yqezH4kSv5cHpz3b6ItUvKERF4psCwVlYKA5Oy853xLtM3vuUEp3LznfEu0ze+5QS+oYf0odF8FJ7wiItxARF+o43SkNaCSdAAFyfYEBN5DZPjKjEqWldoY915La8xgL3gHoJDSB7V1HiOC0+J0r6N7BxL4+KzAAA1trDN6rWBHVYLm/g1xDkvjVK6oa6Jri6F+e0tLeMBY0kHUM4tufaunJpWwNc9xDWtBc4nQABpJJ9i47T057eFt1rrrf8A4WKSVmcf4xhrsHqZ6Zxu6GR8RI1EsJbce211pqaygqJMqMQrKiGOR7ZJZJQGsJIYSS3OAGj0bKFItoXW05NxWtvsrldhERbAEREAREUgIiKAEREAXSPBLQUeBYJDU+g3jGvnqJjYfVc4Wc7oDQ21vUetc3L0WF5c1mGUFTh3ovppwRmvzrxE6SYyDouQCQbj+pXm6Swk8VSUIO2av0+5mcJaruW9lzJh+VVCcXoJGPqcPe2ZsjAQ6zHAlkjSAbWu4X6jbQSt3L+TlWMIw9pLY8QkE8pGviYmCVwH/IaetoXnODTAMNo8PmfJXxtNfTOhmhfJC3iyc5odYuvcAnX+Je3bhVDhUmGTyVkY+S0pp4C98TRKHNY3jQSdOho1aPSXM1HChUUItvUctW6d92X8SzNyzRv4Pj2EQTfNdNLC2WEFvEMuM3N+sAbWc4abi5Og36VR3Dbg9PhGLfQta0TRNmkY0WAeXPaTYar5oPtJ618scEXBti1PUUk7K5wjdMXvcHN4x/GxkOMbtOiztfSvJ43jdRlDUSVM78+SQ3J6ANQa0dAA0AL2NHYB0qyrQk3Fxzvvb6d8zXOd1ZmiiIugNQREQFo+T5zlU9mPxIlfyoHyfOcqnsx+JEr+XB6c92+iLVLyhEReKbAsFZWCgOTsvOd8S7TN77lBKdy853xLtM3vuUEvqGH9KHRfBSe8IiLcQFfHABg9Oyinq7NM7pXRF5+sxjWsIaD0XLiT16OpUOvQ5JZc1mR5lbFmvimaWyRPzsw6LZwsQWusTpH915+kcPPEUHTpuzyMoNJ3ZeOUwwjhOpaqnglimqadrnxuZ9djxqzSR6TCbNJFxpHTZR+N5ST4zkzSFp+nr+JoS7re9xjkNvWGP/5Ly3AvhVFSFuIy1rIZWukhMD5I2B7C0WJziDa5v/KF76nyaw6hosOaayP5PS1ZqopC+IMkfnSuEefnW0F7tWn0VzNaFPDTVJNtRkmrr82d1/Kib1dq5vYPWYNkU6DCY5oo5iAAw/Xkc770jgLZ7ugEjWLC1lW/lBYPT0stHUsa1sswkZLYWL8zMLXHrIziL+zqUXwm0NLglfDiMFUyrkmqHTvjD2OazMLHMbdhuBb0f5V5DKvK6ryxqOPqHC4GaxjLiONvU0Enp0knSV6Oj8DJVYYmMm009a/5f9X48DCcsmiFREXSmkIiIAiIgCIiAIiIAiIgJHJ+SiiqYzWslfT/AHxC4Nk9Vr6xfWLjXrV18MrcIp8NpeMjc54aWUHEuDQ0ZrfrE64wOL0WJ1Wte6oNbNXiU9e2Jssj5GxN4uIPcXBjfwtB1BUMRg3WrU6us1q3y+9/0ZKVk0ayIivmIREQBERAWj5PnOVT2Y/EiV/KgfJ85yqezH4kSv5cHpz3b6ItUvKERF4psCwVlYKA5Oy853xLtM3vuUEp3LznfEu0ze+5QS+oYf0odF8FJ7wiItxAREQH3oXQtljMwe6LOHGNYQ15b05riCAbdav7HxgLMmoHOikNFZjqdjHNE4kcXfeJIz7mTO1/e1rnpbMmJTywspzI8wscXsiLiWNc7WQ3UD3nrKoYvBvEShJSa1XfL7v/AGZRla5ruIJNtA6Brt+qwiK+YhERAEREAREUgIiIAiIoAREQBERAEREAREUgIiKAWDwK4r8019Q/Nz705bbOzfvxnXY9Sublt/B/yf6oi4PTnu30RapeUctv4P8Ak/1Tlt/B/wAn+qIvFNg5bfwf8n+qHLb+D/k/1REBzhljP8qxOuktbOqJXWve13E61Doi+oYf0odF8FJ7wiIt5AREUAIiIAiIgCIikBERQAiIpQP/2Q=="/>
          <p:cNvSpPr>
            <a:spLocks noChangeAspect="1" noChangeArrowheads="1"/>
          </p:cNvSpPr>
          <p:nvPr/>
        </p:nvSpPr>
        <p:spPr bwMode="auto">
          <a:xfrm>
            <a:off x="4664075" y="220367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56" descr="data:image/jpeg;base64,/9j/4AAQSkZJRgABAQAAAQABAAD/2wCEAAkGBg0GDg8PERISEhESFRYQERISExQUEhMXFhwWFRcWFBIZHSYqFxslGRUUHy8gJTMpLiw4Fh49NTAqNSYrLDUBCQoKDgwOGA8PGjUkHyQxKSwtKikwLCopNSopLSkwMjUqKSk1LCwtKSwqLCwpLCwpLiwqLywsNC4pKSwpKTUpLP/AABEIALUBFgMBIgACEQEDEQH/xAAcAAEAAgMBAQEAAAAAAAAAAAAABQcBBAgGAwL/xABHEAABAwIBBgkHCQgBBQAAAAABAAIDBBEFBhIhMVSTBxMWNUFRdNHSCBgiYXGysxQVIzI0QlJzgVNiY4KRoaPikjNyscHx/8QAGwEBAAIDAQEAAAAAAAAAAAAAAAEEAgMGBQf/xAAvEQACAQICCAYCAgMAAAAAAAAAAQIDEQQhBRITMVFScaEVMjM0sfBBYZHRIsHx/9oADAMBAAIRAxEAPwCoURF9WKIREQBERAEQAu0BejyoyCrskoaaaoaA2dt9F/o36+Lk6nZtj/XqKwlVhGSi3m9wsecREWYCIiAIiICzeAKnZU4jUh7WuHyYmzgCP+pF0FXx81U37GLdt7lRfk+c5VPZj8SJX8uD057t9EWqXlNX5qpv2MW7b3J81U37GLdt7ltIvFNhq/NVN+xi3be5DhVN+xi3be5bSwUBybl0wR4tiIAAAqZgABYD03agoNTuXnO+Jdpm99ygl9Qw/pQ6L4KT3hERbiAiIgCIvR1uQNfQYZFib2fQyH6unPY0/UkcLaGuOo+tv4gsJ1YQaUna+S6i1zziIizAREQBERAERFICIigBERAERbeG4PVYy4sp4ZZnDSRExzyB1mw0BQ2oq7B7TgVydZjmKCSQXZSt4+x1F9w2O/sJLv5FfGV2T0eVFDPSvA9NpzD+GQaWOHsdb9L9apXgar35L4u6kqWPhdUM4oNkaWEPBD2Xa7rAcB63BXflLjkeTlHUVcn1YmFwH4namNHrLi0fquL0vKq8bFx/Wr96lmnbVORHDNNlhSlLk5iGKsdPFTVEsdyTIyJ7m36fSA0qMc0tNjoI0ELs1OLyT3FYwiIsgEREBaPk+c5VPZj8SJX8qB8nznKp7MfiRK/lwenPdvoi1S8oREXimwLBWVgoDk7LznfEu0ze+5QSncvOd8S7TN77lBL6hh/Sh0XwUnvCIi3EBEX3oqCbEniOGN8rzqZG0vcfY0BQ2krsE3wfZPsymxSlpn/9MuL5B1sjBe5v65ub/MupK3DocQgkp5GgxSMMbm6hmkWsOrR/Rc2ZDyz5B4xSSVkUsDXExv41jmejICzO9IaWgkE26l0vVVLKON8jyGsY0ve46mtaLkn2AFcdp6c3WpuLytlbjfO3YsUtzOQ8dws4JV1NMTcwyviv15riAf1AB/VaK9DiFJW5bVlZVU9NPK2SV8n0cbn5gcSWtcWjXm2UDPA+lc5j2uY9ps5rgWuB6iDqXW0p3ilJ/wCVlc0M/CIi2kBERAERFICIigBERAF0nwWmjwHJ+GpJaxmbJPUSW+8HODs62uwaGgeoLmxTOG5XVmF0lRRMeDT1As+N4zgDo9Jh+67QPVoFwvN0lg5YumoRds030M4S1XcuXLDFMPy8wyXEKJ96nDXNnY8tLZI80hxBB1tLWlw6Lt9RC3stpBlc7BKHSIa5/wAqmAJBMUUYlzb9AOf/AGC8xwdQ5P4XQPdLXBk1ZTugqonzMAaHEj0W5uh1tV76yvcS/M2Auw2eWrDOJpjDSOkkYBJE5rBn/V9I5obpFhp1LmqiVCooQUnquWrdZ5x/1LM3LNXNzCst8Jnq/muCRoliBjaxrC2P6MHOZG61iWhp0DqNtSprh0ooKTF7xgB0kLJJgPxkvbc+sta0/wD1aOUM9FkPicE+FTioDYzIZJHNlAkfxjDfNDdTSD+q8liWJT4xNJPM8ySyHOe92sn/ANDoAGgWXsaP0cqNVV6beq4/nffpw/JrnO6szWREXvmoIiIC0fJ85yqezH4kSv5UD5PnOVT2Y/EiV/Lg9Oe7fRFql5QiIvFNgWCsrBQHJ2XnO+Jdpm99yglO5ec74l2mb33KCX1DD+lDovgpPeERFuICvvgAo6eLDqicZvGumLJHHWGtawtbfq9Jx/X1KhFM5N5XVmSrpDTvAbK3MljeM6N40/Wb1i50ix0nrVDSOGliaDpwdnkZQlZ3L3xPF8H4VaaroYXiSaNjpIrsc0hzdDZIyRpbnEA+p3rUXiuPTY5kxQNDjx1c+DD3P6SS4xvJ9oidf/uK8vwPtwbCg2vqawQ1THyRiJ0rGsdGWgAuYW3P1ndPQFYMdDgeHUNBJ8rApIKp1TTSOkjzHy3lJaXZukAuk0Cx9HXoXNVqcMNUVOKk1GSauvzZ3S43aizendXNukynwXJCaDBmPEb25sbWBri0OdbNEkgFs9176fxabXXgfKHooI5KGYACZ4kY+2tzGZhaT7C5w/X1KC4SvmuhrIa+gqRUzyTvqJml7ZGNLSx7BmtAIbe4sSdAXjcoco6vKmc1FS/PeRmjRZrWjU1rRqHeV6GA0farTxMW9z1r72927h+czCc8miMREXSGkIiIAiIpAREUAIiIAiIgJHJ+tpaCpY+qg+UQC+fEHujJ6iHDqPR06VdfDJimFw4dSh0DJnStd8iLXFgibmt9MZutliz0dRsOpUGv3LUPmDQ5znBgzWgkkNbpNm31C5Oj1qhiMEq1anV1mtW+V39X74oyUrJo/CIivmIREQBERAWj5PnOVT2Y/EiV/KgfJ85yqezH4kSv5cHpz3b6ItUvKERF4psCwVlYKA5Oy853xLtM3vuUEp3LznfEu0ze+5QS+oYf0odF8FJ7wiItxAREQH3oJo6eWN0rONja4F8ecWZ7b6W540tuOlX9j+M4MzJqCY0rX0jgxsFMHlpbJd1wJRpDmkSXdrNnda56X7M73MDC5xY0lzW3OaCbXIb0E2H9FQxeCWJlCTk1qu+Tf1P97zKMrXPy92cSbW9WnR6tKwiK+YhERAEREAREQFs03k+1FTGx/wAsiGc0OtxT9Fxf8S+vm71O2Rbp/iVz4V9ng/LZ7oW0uB8axnN2Ra2cSjvN3qdsi3T/ABJ5u9TtkW6f4leKKPGsZzdkNnEo7zd6nbIt0/xJ5u9TtkW6f4leKJ41jObshs4lHebvU7ZFun+JPN3qdsi3T/ErxRPGsZzdkNnEo7zd6nbIt0/xJ5u9TtkW6f4leKJ41jObshs4lHebvU7ZFun+JPN3qdsi3T/ErxRPGsZzdkNnEo7zd6nbIt0/xJ5u9TtkW6f4leKJ41jObshs4ldcHHBZLkNVS1D6hkofEYs1rHNIJcx17k/u/wB1YqIvPxGIqYievUd2ZpJZIIiLQSEREBT2UPAVUY1WVVSKuNomlfKGmNxLQ9xdYm+nWo/zd6nbIt0/xK8UXrR0xi4pRUt36Rr2cSjvN3qdsi3T/Enm71O2Rbp/iV4osvGsZzdkNnEo7zd6nbIt0/xJ5u9TtkW6f4leKJ41jObshs4lHebvU7ZFun+JPN3qdsi3T/ErxRR41jObshs4lHebvU7ZFun+JPN3qdsi3T/ErxRPGsZzdkNnEo7zd6nbIt0/xJ5u9TtkW6f4leKJ41jObshs4lHebvU7ZFun+JPN3qdsi3T/ABK8UTxrGc3ZDZxKBxbgKnwqMPNXG67g2wjcNYJ6/UiuDLL7Oz8we69ZU+NYzm7L+hs4knhX2eD8tnuhbS1cK+zwfls90LaXjmwIiIAiIgCIiAIiIAiIgCIiAIiIAiIgCIiAIiIAiIgCIiAIiIAiIgCIiAIiICByy+zs/MHuvWVjLL7Oz8we69ZQEnhX2eD8tnuhbS1cL+zwfls90LaQBERAEREAREQBERAEREAREQBERAEREAREQBERAEREAREQBERAEREAREQBERAQOWX2dn5g916ysZY6adn5g916ygOXG5QVzQAKmcAaABNJ3rPKKu2mo30neo9F9T2cOCKNyQ5RV201G+k705RV201G+k71HomzhwQuSHKKu2mo30nenKKu2mo30neo9E2cOCFyQ5RV201G+k705RV201G+k71HqZx7JCuyajppaiPMbUM4yPpI/dePuusWm373tAwapRai7Xe7cTma3KKu2mo30nenKKu2mo30neo9Fns4cERckOUVdtNRvpO9OUVdtNRvpO9R6Js4cELkhyirtpqN9J3pyirtpqN9J3qPRNnDghctvgHxSprsRqGyzSyAUxID5HuAPGRC9idavRUD5PnOVT2Y/EiV/LhdNpLFtLgi1T8oREXjGwLBWVgoDlzLfHayDFcQa2ona1tTMGtEsgAAe6wAB0BQnKKu2mo30net3LznfEu0ze+5QS+m0KcNlDJbl8FJvMkOUVdtNRvpO9OUVdtNRvpO9R6Lds4cERckOUVdtNRvpO9OUVdtNRvpO9R6Js4cELkhyirtpqN9J3pyirtpqN9J3qPUzVZIV1HQRYi+O1PK4sa7pHU5zehriHAHpt6xfCSpRspWV8lu3k5mtyirtpqN9J3pyirtpqN9J3qPRZ7OHBEXJDlFXbTUb6TvTlFXbTUb6TvUeibOHBC5Icoq7aajfSd6coq7aajfSd6j0TZw4IXN6THayUWdUTka7GV5/wDJRaKJs4cELhERZgIiIAiL6U9NJVuDI2ue46msaXOP6BG7A9rwPZMsyjxRhkAMVO35Q5p1OIIDGn1ZxBt05p61fGXGTLMrMPnpnAZxbnwu/DI25Yf66D6nFU1wGYqMIxSSmluw1EZjaHCx4xhzw031Xbn/ANlemO4vFgNLPVSGzImF59ZGpo9ZNgPauL0xUqrGx1fxbV+9SxTS1Tj8iyLYbST1YfK2N7mgkvc1hLW9JuQNGta67NO5XCIikBERAWj5PnOVT2Y/EiV/KgfJ85yqezH4kSv5cHpz3b6ItUvKERF4psCwVlYKA5Oy853xLtM3vuUEp3LznfEu0ze+5QS+oYf0odF8FJ7wiItxARF+o43SkNaCSdAAFyfYEBN5DZPjKjEqWldoY915La8xgL3gHoJDSB7V1HiOC0+J0r6N7BxL4+KzAAA1trDN6rWBHVYLm/g1xDkvjVK6oa6Jri6F+e0tLeMBY0kHUM4tufaunJpWwNc9xDWtBc4nQABpJJ9i47T057eFt1rrrf8A4WKSVmcf4xhrsHqZ6Zxu6GR8RI1EsJbce211pqaygqJMqMQrKiGOR7ZJZJQGsJIYSS3OAGj0bKFItoXW05NxWtvsrldhERbAEREAREUgIiKAEREAXSPBLQUeBYJDU+g3jGvnqJjYfVc4Wc7oDQ21vUetc3L0WF5c1mGUFTh3ovppwRmvzrxE6SYyDouQCQbj+pXm6Swk8VSUIO2av0+5mcJaruW9lzJh+VVCcXoJGPqcPe2ZsjAQ6zHAlkjSAbWu4X6jbQSt3L+TlWMIw9pLY8QkE8pGviYmCVwH/IaetoXnODTAMNo8PmfJXxtNfTOhmhfJC3iyc5odYuvcAnX+Je3bhVDhUmGTyVkY+S0pp4C98TRKHNY3jQSdOho1aPSXM1HChUUItvUctW6d92X8SzNyzRv4Pj2EQTfNdNLC2WEFvEMuM3N+sAbWc4abi5Og36VR3Dbg9PhGLfQta0TRNmkY0WAeXPaTYar5oPtJ618scEXBti1PUUk7K5wjdMXvcHN4x/GxkOMbtOiztfSvJ43jdRlDUSVM78+SQ3J6ANQa0dAA0AL2NHYB0qyrQk3Fxzvvb6d8zXOd1ZmiiIugNQREQFo+T5zlU9mPxIlfyoHyfOcqnsx+JEr+XB6c92+iLVLyhEReKbAsFZWCgOTsvOd8S7TN77lBKdy853xLtM3vuUEvqGH9KHRfBSe8IiLcQFfHABg9Oyinq7NM7pXRF5+sxjWsIaD0XLiT16OpUOvQ5JZc1mR5lbFmvimaWyRPzsw6LZwsQWusTpH915+kcPPEUHTpuzyMoNJ3ZeOUwwjhOpaqnglimqadrnxuZ9djxqzSR6TCbNJFxpHTZR+N5ST4zkzSFp+nr+JoS7re9xjkNvWGP/5Ly3AvhVFSFuIy1rIZWukhMD5I2B7C0WJziDa5v/KF76nyaw6hosOaayP5PS1ZqopC+IMkfnSuEefnW0F7tWn0VzNaFPDTVJNtRkmrr82d1/Kib1dq5vYPWYNkU6DCY5oo5iAAw/Xkc770jgLZ7ugEjWLC1lW/lBYPT0stHUsa1sswkZLYWL8zMLXHrIziL+zqUXwm0NLglfDiMFUyrkmqHTvjD2OazMLHMbdhuBb0f5V5DKvK6ryxqOPqHC4GaxjLiONvU0Enp0knSV6Oj8DJVYYmMm009a/5f9X48DCcsmiFREXSmkIiIAiIgCIiAIiIAiIgJHJ+SiiqYzWslfT/AHxC4Nk9Vr6xfWLjXrV18MrcIp8NpeMjc54aWUHEuDQ0ZrfrE64wOL0WJ1Wte6oNbNXiU9e2Jssj5GxN4uIPcXBjfwtB1BUMRg3WrU6us1q3y+9/0ZKVk0ayIivmIREQBERAWj5PnOVT2Y/EiV/KgfJ85yqezH4kSv5cHpz3b6ItUvKERF4psCwVlYKA5Oy853xLtM3vuUEp3LznfEu0ze+5QS+oYf0odF8FJ7wiItxAREQH3oXQtljMwe6LOHGNYQ15b05riCAbdav7HxgLMmoHOikNFZjqdjHNE4kcXfeJIz7mTO1/e1rnpbMmJTywspzI8wscXsiLiWNc7WQ3UD3nrKoYvBvEShJSa1XfL7v/AGZRla5ruIJNtA6Brt+qwiK+YhERAEREAREUgIiIAiIoAREQBERAEREAREUgIiKAWDwK4r8019Q/Nz705bbOzfvxnXY9Sublt/B/yf6oi4PTnu30RapeUctv4P8Ak/1Tlt/B/wAn+qIvFNg5bfwf8n+qHLb+D/k/1REBzhljP8qxOuktbOqJXWve13E61Doi+oYf0odF8FJ7wiIt5AREUAIiIAiIgCIikBERQAiIpQP/2Q=="/>
          <p:cNvSpPr>
            <a:spLocks noChangeAspect="1" noChangeArrowheads="1"/>
          </p:cNvSpPr>
          <p:nvPr/>
        </p:nvSpPr>
        <p:spPr bwMode="auto">
          <a:xfrm>
            <a:off x="4816475" y="235607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82" name="Picture 58" descr="http://theresaallore.com/wp-content/uploads/2009/12/quebec-flag.gi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42" y="1772652"/>
            <a:ext cx="3656517" cy="238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4" name="Picture 60" descr="http://www.units.muohio.edu/internationalprograms/images/SenegalFlag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830221"/>
            <a:ext cx="3618719" cy="241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6" name="Picture 62" descr="http://flagspot.net/images/c/ch~.gif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0" y="1739734"/>
            <a:ext cx="3618719" cy="241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8" name="Picture 64" descr="http://www.mapsofworld.com/images/world-countries-flags/vietnam-flag.gif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03" y="1628089"/>
            <a:ext cx="371475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65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rittany.call\AppData\Local\Microsoft\Windows\Temporary Internet Files\Content.IE5\1CLWY5HO\MC91021633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90601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t2.gstatic.com/images?q=tbn:ANd9GcQkFgxLZ35v7DAyxoWwoarANi4J-5FYA57qpoIU8eUYY_i-9Av1-Q:www.enchantedlearning.com/africa/algeria/flag/Flagbig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35"/>
          <a:stretch/>
        </p:blipFill>
        <p:spPr bwMode="auto">
          <a:xfrm>
            <a:off x="2960283" y="3581401"/>
            <a:ext cx="3030120" cy="188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http://images.fanpop.com/images/image_uploads/German-Flag-germany-410118_1400_10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462" y="3581400"/>
            <a:ext cx="2277538" cy="174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http://imgs.tuts.dragoart.com/how-to-draw-a-british-flag_1_000000002229_5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403" y="2384976"/>
            <a:ext cx="2946480" cy="147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4" descr="Flag of the United States.sv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" y="3808478"/>
            <a:ext cx="3014000" cy="158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0" descr="File:Flag of Canada.sv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870" y="5438153"/>
            <a:ext cx="2936192" cy="146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2" descr="http://3.bp.blogspot.com/-RyhgKkN0rJ8/T-NrbCepQDI/AAAAAAAAAvs/JFPWe5F5pLo/s1600/french_flag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965" y="5330224"/>
            <a:ext cx="2037035" cy="152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4" descr="http://www.themechrome.net/Images/Original/Italian%20Flag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441" y="-4383"/>
            <a:ext cx="2097559" cy="157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6" descr="http://www.mapsofworld.com/images/world-countries-flags/japan-flag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465" y="1584323"/>
            <a:ext cx="2813757" cy="191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8" descr="http://www.theodora.com/flags/new13/morocco_flag.gif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49"/>
          <a:stretch/>
        </p:blipFill>
        <p:spPr bwMode="auto">
          <a:xfrm>
            <a:off x="5578523" y="1309320"/>
            <a:ext cx="2271492" cy="135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0" descr="http://upload.wikimedia.org/wikipedia/commons/thumb/5/52/Flag_of_Martinique.svg/750px-Flag_of_Martinique.svg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227" y="1437222"/>
            <a:ext cx="3359537" cy="223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2" descr="http://www.inside-mexico.com/images5/banderamexico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633" y="13589"/>
            <a:ext cx="2895354" cy="171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54" descr="data:image/jpeg;base64,/9j/4AAQSkZJRgABAQAAAQABAAD/2wCEAAkGBg0GDg8PERISEhESFRYQERISExQUEhMXFhwWFRcWFBIZHSYqFxslGRUUHy8gJTMpLiw4Fh49NTAqNSYrLDUBCQoKDgwOGA8PGjUkHyQxKSwtKikwLCopNSopLSkwMjUqKSk1LCwtKSwqLCwpLCwpLiwqLywsNC4pKSwpKTUpLP/AABEIALUBFgMBIgACEQEDEQH/xAAcAAEAAgMBAQEAAAAAAAAAAAAABQcBBAgGAwL/xABHEAABAwIBBgkHCQgBBQAAAAABAAIDBBEFBhIhMVSTBxMWNUFRdNHSCBgiYXGysxQVIzI0QlJzgVNiY4KRoaPikjNyscHx/8QAGwEBAAIDAQEAAAAAAAAAAAAAAAEEAgMGBQf/xAAvEQACAQICCAYCAgMAAAAAAAAAAQIDEQQhBRITMVFScaEVMjM0sfBBYZHRIsHx/9oADAMBAAIRAxEAPwCoURF9WKIREQBERAEQAu0BejyoyCrskoaaaoaA2dt9F/o36+Lk6nZtj/XqKwlVhGSi3m9wsecREWYCIiAIiICzeAKnZU4jUh7WuHyYmzgCP+pF0FXx81U37GLdt7lRfk+c5VPZj8SJX8uD057t9EWqXlNX5qpv2MW7b3J81U37GLdt7ltIvFNhq/NVN+xi3be5DhVN+xi3be5bSwUBybl0wR4tiIAAAqZgABYD03agoNTuXnO+Jdpm99ygl9Qw/pQ6L4KT3hERbiAiIgCIvR1uQNfQYZFib2fQyH6unPY0/UkcLaGuOo+tv4gsJ1YQaUna+S6i1zziIizAREQBERAERFICIigBERAERbeG4PVYy4sp4ZZnDSRExzyB1mw0BQ2oq7B7TgVydZjmKCSQXZSt4+x1F9w2O/sJLv5FfGV2T0eVFDPSvA9NpzD+GQaWOHsdb9L9apXgar35L4u6kqWPhdUM4oNkaWEPBD2Xa7rAcB63BXflLjkeTlHUVcn1YmFwH4namNHrLi0fquL0vKq8bFx/Wr96lmnbVORHDNNlhSlLk5iGKsdPFTVEsdyTIyJ7m36fSA0qMc0tNjoI0ELs1OLyT3FYwiIsgEREBaPk+c5VPZj8SJX8qB8nznKp7MfiRK/lwenPdvoi1S8oREXimwLBWVgoDk7LznfEu0ze+5QSncvOd8S7TN77lBL6hh/Sh0XwUnvCIi3EBEX3oqCbEniOGN8rzqZG0vcfY0BQ2krsE3wfZPsymxSlpn/9MuL5B1sjBe5v65ub/MupK3DocQgkp5GgxSMMbm6hmkWsOrR/Rc2ZDyz5B4xSSVkUsDXExv41jmejICzO9IaWgkE26l0vVVLKON8jyGsY0ve46mtaLkn2AFcdp6c3WpuLytlbjfO3YsUtzOQ8dws4JV1NMTcwyviv15riAf1AB/VaK9DiFJW5bVlZVU9NPK2SV8n0cbn5gcSWtcWjXm2UDPA+lc5j2uY9ps5rgWuB6iDqXW0p3ilJ/wCVlc0M/CIi2kBERAERFICIigBERAF0nwWmjwHJ+GpJaxmbJPUSW+8HODs62uwaGgeoLmxTOG5XVmF0lRRMeDT1As+N4zgDo9Jh+67QPVoFwvN0lg5YumoRds030M4S1XcuXLDFMPy8wyXEKJ96nDXNnY8tLZI80hxBB1tLWlw6Lt9RC3stpBlc7BKHSIa5/wAqmAJBMUUYlzb9AOf/AGC8xwdQ5P4XQPdLXBk1ZTugqonzMAaHEj0W5uh1tV76yvcS/M2Auw2eWrDOJpjDSOkkYBJE5rBn/V9I5obpFhp1LmqiVCooQUnquWrdZ5x/1LM3LNXNzCst8Jnq/muCRoliBjaxrC2P6MHOZG61iWhp0DqNtSprh0ooKTF7xgB0kLJJgPxkvbc+sta0/wD1aOUM9FkPicE+FTioDYzIZJHNlAkfxjDfNDdTSD+q8liWJT4xNJPM8ySyHOe92sn/ANDoAGgWXsaP0cqNVV6beq4/nffpw/JrnO6szWREXvmoIiIC0fJ85yqezH4kSv5UD5PnOVT2Y/EiV/Lg9Oe7fRFql5QiIvFNgWCsrBQHJ2XnO+Jdpm99yglO5ec74l2mb33KCX1DD+lDovgpPeERFuICvvgAo6eLDqicZvGumLJHHWGtawtbfq9Jx/X1KhFM5N5XVmSrpDTvAbK3MljeM6N40/Wb1i50ix0nrVDSOGliaDpwdnkZQlZ3L3xPF8H4VaaroYXiSaNjpIrsc0hzdDZIyRpbnEA+p3rUXiuPTY5kxQNDjx1c+DD3P6SS4xvJ9oidf/uK8vwPtwbCg2vqawQ1THyRiJ0rGsdGWgAuYW3P1ndPQFYMdDgeHUNBJ8rApIKp1TTSOkjzHy3lJaXZukAuk0Cx9HXoXNVqcMNUVOKk1GSauvzZ3S43aizendXNukynwXJCaDBmPEb25sbWBri0OdbNEkgFs9176fxabXXgfKHooI5KGYACZ4kY+2tzGZhaT7C5w/X1KC4SvmuhrIa+gqRUzyTvqJml7ZGNLSx7BmtAIbe4sSdAXjcoco6vKmc1FS/PeRmjRZrWjU1rRqHeV6GA0farTxMW9z1r72927h+czCc8miMREXSGkIiIAiIpAREUAIiIAiIgJHJ+tpaCpY+qg+UQC+fEHujJ6iHDqPR06VdfDJimFw4dSh0DJnStd8iLXFgibmt9MZutliz0dRsOpUGv3LUPmDQ5znBgzWgkkNbpNm31C5Oj1qhiMEq1anV1mtW+V39X74oyUrJo/CIivmIREQBERAWj5PnOVT2Y/EiV/KgfJ85yqezH4kSv5cHpz3b6ItUvKERF4psCwVlYKA5Oy853xLtM3vuUEp3LznfEu0ze+5QS+oYf0odF8FJ7wiItxAREQH3oJo6eWN0rONja4F8ecWZ7b6W540tuOlX9j+M4MzJqCY0rX0jgxsFMHlpbJd1wJRpDmkSXdrNnda56X7M73MDC5xY0lzW3OaCbXIb0E2H9FQxeCWJlCTk1qu+Tf1P97zKMrXPy92cSbW9WnR6tKwiK+YhERAEREAREQFs03k+1FTGx/wAsiGc0OtxT9Fxf8S+vm71O2Rbp/iVz4V9ng/LZ7oW0uB8axnN2Ra2cSjvN3qdsi3T/ABJ5u9TtkW6f4leKKPGsZzdkNnEo7zd6nbIt0/xJ5u9TtkW6f4leKJ41jObshs4lHebvU7ZFun+JPN3qdsi3T/ErxRPGsZzdkNnEo7zd6nbIt0/xJ5u9TtkW6f4leKJ41jObshs4lHebvU7ZFun+JPN3qdsi3T/ErxRPGsZzdkNnEo7zd6nbIt0/xJ5u9TtkW6f4leKJ41jObshs4ldcHHBZLkNVS1D6hkofEYs1rHNIJcx17k/u/wB1YqIvPxGIqYievUd2ZpJZIIiLQSEREBT2UPAVUY1WVVSKuNomlfKGmNxLQ9xdYm+nWo/zd6nbIt0/xK8UXrR0xi4pRUt36Rr2cSjvN3qdsi3T/Enm71O2Rbp/iV4osvGsZzdkNnEo7zd6nbIt0/xJ5u9TtkW6f4leKJ41jObshs4lHebvU7ZFun+JPN3qdsi3T/ErxRR41jObshs4lHebvU7ZFun+JPN3qdsi3T/ErxRPGsZzdkNnEo7zd6nbIt0/xJ5u9TtkW6f4leKJ41jObshs4lHebvU7ZFun+JPN3qdsi3T/ABK8UTxrGc3ZDZxKBxbgKnwqMPNXG67g2wjcNYJ6/UiuDLL7Oz8we69ZU+NYzm7L+hs4knhX2eD8tnuhbS1cK+zwfls90LaXjmwIiIAiIgCIiAIiIAiIgCIiAIiIAiIgCIiAIiIAiIgCIiAIiIAiIgCIiAIiICByy+zs/MHuvWVjLL7Oz8we69ZQEnhX2eD8tnuhbS1cL+zwfls90LaQBERAEREAREQBERAEREAREQBERAEREAREQBERAEREAREQBERAEREAREQBERAQOWX2dn5g916ysZY6adn5g916ygOXG5QVzQAKmcAaABNJ3rPKKu2mo30neo9F9T2cOCKNyQ5RV201G+k705RV201G+k71HomzhwQuSHKKu2mo30nenKKu2mo30neo9E2cOCFyQ5RV201G+k705RV201G+k71HqZx7JCuyajppaiPMbUM4yPpI/dePuusWm373tAwapRai7Xe7cTma3KKu2mo30nenKKu2mo30neo9Fns4cERckOUVdtNRvpO9OUVdtNRvpO9R6Js4cELkhyirtpqN9J3pyirtpqN9J3qPRNnDghctvgHxSprsRqGyzSyAUxID5HuAPGRC9idavRUD5PnOVT2Y/EiV/LhdNpLFtLgi1T8oREXjGwLBWVgoDlzLfHayDFcQa2ona1tTMGtEsgAAe6wAB0BQnKKu2mo30net3LznfEu0ze+5QS+m0KcNlDJbl8FJvMkOUVdtNRvpO9OUVdtNRvpO9R6Lds4cERckOUVdtNRvpO9OUVdtNRvpO9R6Js4cELkhyirtpqN9J3pyirtpqN9J3qPUzVZIV1HQRYi+O1PK4sa7pHU5zehriHAHpt6xfCSpRspWV8lu3k5mtyirtpqN9J3pyirtpqN9J3qPRZ7OHBEXJDlFXbTUb6TvTlFXbTUb6TvUeibOHBC5Icoq7aajfSd6coq7aajfSd6j0TZw4IXN6THayUWdUTka7GV5/wDJRaKJs4cELhERZgIiIAiL6U9NJVuDI2ue46msaXOP6BG7A9rwPZMsyjxRhkAMVO35Q5p1OIIDGn1ZxBt05p61fGXGTLMrMPnpnAZxbnwu/DI25Yf66D6nFU1wGYqMIxSSmluw1EZjaHCx4xhzw031Xbn/ANlemO4vFgNLPVSGzImF59ZGpo9ZNgPauL0xUqrGx1fxbV+9SxTS1Tj8iyLYbST1YfK2N7mgkvc1hLW9JuQNGta67NO5XCIikBERAWj5PnOVT2Y/EiV/KgfJ85yqezH4kSv5cHpz3b6ItUvKERF4psCwVlYKA5Oy853xLtM3vuUEp3LznfEu0ze+5QS+oYf0odF8FJ7wiItxARF+o43SkNaCSdAAFyfYEBN5DZPjKjEqWldoY915La8xgL3gHoJDSB7V1HiOC0+J0r6N7BxL4+KzAAA1trDN6rWBHVYLm/g1xDkvjVK6oa6Jri6F+e0tLeMBY0kHUM4tufaunJpWwNc9xDWtBc4nQABpJJ9i47T057eFt1rrrf8A4WKSVmcf4xhrsHqZ6Zxu6GR8RI1EsJbce211pqaygqJMqMQrKiGOR7ZJZJQGsJIYSS3OAGj0bKFItoXW05NxWtvsrldhERbAEREAREUgIiKAEREAXSPBLQUeBYJDU+g3jGvnqJjYfVc4Wc7oDQ21vUetc3L0WF5c1mGUFTh3ovppwRmvzrxE6SYyDouQCQbj+pXm6Swk8VSUIO2av0+5mcJaruW9lzJh+VVCcXoJGPqcPe2ZsjAQ6zHAlkjSAbWu4X6jbQSt3L+TlWMIw9pLY8QkE8pGviYmCVwH/IaetoXnODTAMNo8PmfJXxtNfTOhmhfJC3iyc5odYuvcAnX+Je3bhVDhUmGTyVkY+S0pp4C98TRKHNY3jQSdOho1aPSXM1HChUUItvUctW6d92X8SzNyzRv4Pj2EQTfNdNLC2WEFvEMuM3N+sAbWc4abi5Og36VR3Dbg9PhGLfQta0TRNmkY0WAeXPaTYar5oPtJ618scEXBti1PUUk7K5wjdMXvcHN4x/GxkOMbtOiztfSvJ43jdRlDUSVM78+SQ3J6ANQa0dAA0AL2NHYB0qyrQk3Fxzvvb6d8zXOd1ZmiiIugNQREQFo+T5zlU9mPxIlfyoHyfOcqnsx+JEr+XB6c92+iLVLyhEReKbAsFZWCgOTsvOd8S7TN77lBKdy853xLtM3vuUEvqGH9KHRfBSe8IiLcQFfHABg9Oyinq7NM7pXRF5+sxjWsIaD0XLiT16OpUOvQ5JZc1mR5lbFmvimaWyRPzsw6LZwsQWusTpH915+kcPPEUHTpuzyMoNJ3ZeOUwwjhOpaqnglimqadrnxuZ9djxqzSR6TCbNJFxpHTZR+N5ST4zkzSFp+nr+JoS7re9xjkNvWGP/5Ly3AvhVFSFuIy1rIZWukhMD5I2B7C0WJziDa5v/KF76nyaw6hosOaayP5PS1ZqopC+IMkfnSuEefnW0F7tWn0VzNaFPDTVJNtRkmrr82d1/Kib1dq5vYPWYNkU6DCY5oo5iAAw/Xkc770jgLZ7ugEjWLC1lW/lBYPT0stHUsa1sswkZLYWL8zMLXHrIziL+zqUXwm0NLglfDiMFUyrkmqHTvjD2OazMLHMbdhuBb0f5V5DKvK6ryxqOPqHC4GaxjLiONvU0Enp0knSV6Oj8DJVYYmMm009a/5f9X48DCcsmiFREXSmkIiIAiIgCIiAIiIAiIgJHJ+SiiqYzWslfT/AHxC4Nk9Vr6xfWLjXrV18MrcIp8NpeMjc54aWUHEuDQ0ZrfrE64wOL0WJ1Wte6oNbNXiU9e2Jssj5GxN4uIPcXBjfwtB1BUMRg3WrU6us1q3y+9/0ZKVk0ayIivmIREQBERAWj5PnOVT2Y/EiV/KgfJ85yqezH4kSv5cHpz3b6ItUvKERF4psCwVlYKA5Oy853xLtM3vuUEp3LznfEu0ze+5QS+oYf0odF8FJ7wiItxAREQH3oXQtljMwe6LOHGNYQ15b05riCAbdav7HxgLMmoHOikNFZjqdjHNE4kcXfeJIz7mTO1/e1rnpbMmJTywspzI8wscXsiLiWNc7WQ3UD3nrKoYvBvEShJSa1XfL7v/AGZRla5ruIJNtA6Brt+qwiK+YhERAEREAREUgIiIAiIoAREQBERAEREAREUgIiKAWDwK4r8019Q/Nz705bbOzfvxnXY9Sublt/B/yf6oi4PTnu30RapeUctv4P8Ak/1Tlt/B/wAn+qIvFNg5bfwf8n+qHLb+D/k/1REBzhljP8qxOuktbOqJXWve13E61Doi+oYf0odF8FJ7wiIt5AREUAIiIAiIgCIikBERQAiIpQP/2Q=="/>
          <p:cNvSpPr>
            <a:spLocks noChangeAspect="1" noChangeArrowheads="1"/>
          </p:cNvSpPr>
          <p:nvPr/>
        </p:nvSpPr>
        <p:spPr bwMode="auto">
          <a:xfrm>
            <a:off x="4664075" y="220367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56" descr="data:image/jpeg;base64,/9j/4AAQSkZJRgABAQAAAQABAAD/2wCEAAkGBg0GDg8PERISEhESFRYQERISExQUEhMXFhwWFRcWFBIZHSYqFxslGRUUHy8gJTMpLiw4Fh49NTAqNSYrLDUBCQoKDgwOGA8PGjUkHyQxKSwtKikwLCopNSopLSkwMjUqKSk1LCwtKSwqLCwpLCwpLiwqLywsNC4pKSwpKTUpLP/AABEIALUBFgMBIgACEQEDEQH/xAAcAAEAAgMBAQEAAAAAAAAAAAAABQcBBAgGAwL/xABHEAABAwIBBgkHCQgBBQAAAAABAAIDBBEFBhIhMVSTBxMWNUFRdNHSCBgiYXGysxQVIzI0QlJzgVNiY4KRoaPikjNyscHx/8QAGwEBAAIDAQEAAAAAAAAAAAAAAAEEAgMGBQf/xAAvEQACAQICCAYCAgMAAAAAAAAAAQIDEQQhBRITMVFScaEVMjM0sfBBYZHRIsHx/9oADAMBAAIRAxEAPwCoURF9WKIREQBERAEQAu0BejyoyCrskoaaaoaA2dt9F/o36+Lk6nZtj/XqKwlVhGSi3m9wsecREWYCIiAIiICzeAKnZU4jUh7WuHyYmzgCP+pF0FXx81U37GLdt7lRfk+c5VPZj8SJX8uD057t9EWqXlNX5qpv2MW7b3J81U37GLdt7ltIvFNhq/NVN+xi3be5DhVN+xi3be5bSwUBybl0wR4tiIAAAqZgABYD03agoNTuXnO+Jdpm99ygl9Qw/pQ6L4KT3hERbiAiIgCIvR1uQNfQYZFib2fQyH6unPY0/UkcLaGuOo+tv4gsJ1YQaUna+S6i1zziIizAREQBERAERFICIigBERAERbeG4PVYy4sp4ZZnDSRExzyB1mw0BQ2oq7B7TgVydZjmKCSQXZSt4+x1F9w2O/sJLv5FfGV2T0eVFDPSvA9NpzD+GQaWOHsdb9L9apXgar35L4u6kqWPhdUM4oNkaWEPBD2Xa7rAcB63BXflLjkeTlHUVcn1YmFwH4namNHrLi0fquL0vKq8bFx/Wr96lmnbVORHDNNlhSlLk5iGKsdPFTVEsdyTIyJ7m36fSA0qMc0tNjoI0ELs1OLyT3FYwiIsgEREBaPk+c5VPZj8SJX8qB8nznKp7MfiRK/lwenPdvoi1S8oREXimwLBWVgoDk7LznfEu0ze+5QSncvOd8S7TN77lBL6hh/Sh0XwUnvCIi3EBEX3oqCbEniOGN8rzqZG0vcfY0BQ2krsE3wfZPsymxSlpn/9MuL5B1sjBe5v65ub/MupK3DocQgkp5GgxSMMbm6hmkWsOrR/Rc2ZDyz5B4xSSVkUsDXExv41jmejICzO9IaWgkE26l0vVVLKON8jyGsY0ve46mtaLkn2AFcdp6c3WpuLytlbjfO3YsUtzOQ8dws4JV1NMTcwyviv15riAf1AB/VaK9DiFJW5bVlZVU9NPK2SV8n0cbn5gcSWtcWjXm2UDPA+lc5j2uY9ps5rgWuB6iDqXW0p3ilJ/wCVlc0M/CIi2kBERAERFICIigBERAF0nwWmjwHJ+GpJaxmbJPUSW+8HODs62uwaGgeoLmxTOG5XVmF0lRRMeDT1As+N4zgDo9Jh+67QPVoFwvN0lg5YumoRds030M4S1XcuXLDFMPy8wyXEKJ96nDXNnY8tLZI80hxBB1tLWlw6Lt9RC3stpBlc7BKHSIa5/wAqmAJBMUUYlzb9AOf/AGC8xwdQ5P4XQPdLXBk1ZTugqonzMAaHEj0W5uh1tV76yvcS/M2Auw2eWrDOJpjDSOkkYBJE5rBn/V9I5obpFhp1LmqiVCooQUnquWrdZ5x/1LM3LNXNzCst8Jnq/muCRoliBjaxrC2P6MHOZG61iWhp0DqNtSprh0ooKTF7xgB0kLJJgPxkvbc+sta0/wD1aOUM9FkPicE+FTioDYzIZJHNlAkfxjDfNDdTSD+q8liWJT4xNJPM8ySyHOe92sn/ANDoAGgWXsaP0cqNVV6beq4/nffpw/JrnO6szWREXvmoIiIC0fJ85yqezH4kSv5UD5PnOVT2Y/EiV/Lg9Oe7fRFql5QiIvFNgWCsrBQHJ2XnO+Jdpm99yglO5ec74l2mb33KCX1DD+lDovgpPeERFuICvvgAo6eLDqicZvGumLJHHWGtawtbfq9Jx/X1KhFM5N5XVmSrpDTvAbK3MljeM6N40/Wb1i50ix0nrVDSOGliaDpwdnkZQlZ3L3xPF8H4VaaroYXiSaNjpIrsc0hzdDZIyRpbnEA+p3rUXiuPTY5kxQNDjx1c+DD3P6SS4xvJ9oidf/uK8vwPtwbCg2vqawQ1THyRiJ0rGsdGWgAuYW3P1ndPQFYMdDgeHUNBJ8rApIKp1TTSOkjzHy3lJaXZukAuk0Cx9HXoXNVqcMNUVOKk1GSauvzZ3S43aizendXNukynwXJCaDBmPEb25sbWBri0OdbNEkgFs9176fxabXXgfKHooI5KGYACZ4kY+2tzGZhaT7C5w/X1KC4SvmuhrIa+gqRUzyTvqJml7ZGNLSx7BmtAIbe4sSdAXjcoco6vKmc1FS/PeRmjRZrWjU1rRqHeV6GA0farTxMW9z1r72927h+czCc8miMREXSGkIiIAiIpAREUAIiIAiIgJHJ+tpaCpY+qg+UQC+fEHujJ6iHDqPR06VdfDJimFw4dSh0DJnStd8iLXFgibmt9MZutliz0dRsOpUGv3LUPmDQ5znBgzWgkkNbpNm31C5Oj1qhiMEq1anV1mtW+V39X74oyUrJo/CIivmIREQBERAWj5PnOVT2Y/EiV/KgfJ85yqezH4kSv5cHpz3b6ItUvKERF4psCwVlYKA5Oy853xLtM3vuUEp3LznfEu0ze+5QS+oYf0odF8FJ7wiItxAREQH3oJo6eWN0rONja4F8ecWZ7b6W540tuOlX9j+M4MzJqCY0rX0jgxsFMHlpbJd1wJRpDmkSXdrNnda56X7M73MDC5xY0lzW3OaCbXIb0E2H9FQxeCWJlCTk1qu+Tf1P97zKMrXPy92cSbW9WnR6tKwiK+YhERAEREAREQFs03k+1FTGx/wAsiGc0OtxT9Fxf8S+vm71O2Rbp/iVz4V9ng/LZ7oW0uB8axnN2Ra2cSjvN3qdsi3T/ABJ5u9TtkW6f4leKKPGsZzdkNnEo7zd6nbIt0/xJ5u9TtkW6f4leKJ41jObshs4lHebvU7ZFun+JPN3qdsi3T/ErxRPGsZzdkNnEo7zd6nbIt0/xJ5u9TtkW6f4leKJ41jObshs4lHebvU7ZFun+JPN3qdsi3T/ErxRPGsZzdkNnEo7zd6nbIt0/xJ5u9TtkW6f4leKJ41jObshs4ldcHHBZLkNVS1D6hkofEYs1rHNIJcx17k/u/wB1YqIvPxGIqYievUd2ZpJZIIiLQSEREBT2UPAVUY1WVVSKuNomlfKGmNxLQ9xdYm+nWo/zd6nbIt0/xK8UXrR0xi4pRUt36Rr2cSjvN3qdsi3T/Enm71O2Rbp/iV4osvGsZzdkNnEo7zd6nbIt0/xJ5u9TtkW6f4leKJ41jObshs4lHebvU7ZFun+JPN3qdsi3T/ErxRR41jObshs4lHebvU7ZFun+JPN3qdsi3T/ErxRPGsZzdkNnEo7zd6nbIt0/xJ5u9TtkW6f4leKJ41jObshs4lHebvU7ZFun+JPN3qdsi3T/ABK8UTxrGc3ZDZxKBxbgKnwqMPNXG67g2wjcNYJ6/UiuDLL7Oz8we69ZU+NYzm7L+hs4knhX2eD8tnuhbS1cK+zwfls90LaXjmwIiIAiIgCIiAIiIAiIgCIiAIiIAiIgCIiAIiIAiIgCIiAIiIAiIgCIiAIiICByy+zs/MHuvWVjLL7Oz8we69ZQEnhX2eD8tnuhbS1cL+zwfls90LaQBERAEREAREQBERAEREAREQBERAEREAREQBERAEREAREQBERAEREAREQBERAQOWX2dn5g916ysZY6adn5g916ygOXG5QVzQAKmcAaABNJ3rPKKu2mo30neo9F9T2cOCKNyQ5RV201G+k705RV201G+k71HomzhwQuSHKKu2mo30nenKKu2mo30neo9E2cOCFyQ5RV201G+k705RV201G+k71HqZx7JCuyajppaiPMbUM4yPpI/dePuusWm373tAwapRai7Xe7cTma3KKu2mo30nenKKu2mo30neo9Fns4cERckOUVdtNRvpO9OUVdtNRvpO9R6Js4cELkhyirtpqN9J3pyirtpqN9J3qPRNnDghctvgHxSprsRqGyzSyAUxID5HuAPGRC9idavRUD5PnOVT2Y/EiV/LhdNpLFtLgi1T8oREXjGwLBWVgoDlzLfHayDFcQa2ona1tTMGtEsgAAe6wAB0BQnKKu2mo30net3LznfEu0ze+5QS+m0KcNlDJbl8FJvMkOUVdtNRvpO9OUVdtNRvpO9R6Lds4cERckOUVdtNRvpO9OUVdtNRvpO9R6Js4cELkhyirtpqN9J3pyirtpqN9J3qPUzVZIV1HQRYi+O1PK4sa7pHU5zehriHAHpt6xfCSpRspWV8lu3k5mtyirtpqN9J3pyirtpqN9J3qPRZ7OHBEXJDlFXbTUb6TvTlFXbTUb6TvUeibOHBC5Icoq7aajfSd6coq7aajfSd6j0TZw4IXN6THayUWdUTka7GV5/wDJRaKJs4cELhERZgIiIAiL6U9NJVuDI2ue46msaXOP6BG7A9rwPZMsyjxRhkAMVO35Q5p1OIIDGn1ZxBt05p61fGXGTLMrMPnpnAZxbnwu/DI25Yf66D6nFU1wGYqMIxSSmluw1EZjaHCx4xhzw031Xbn/ANlemO4vFgNLPVSGzImF59ZGpo9ZNgPauL0xUqrGx1fxbV+9SxTS1Tj8iyLYbST1YfK2N7mgkvc1hLW9JuQNGta67NO5XCIikBERAWj5PnOVT2Y/EiV/KgfJ85yqezH4kSv5cHpz3b6ItUvKERF4psCwVlYKA5Oy853xLtM3vuUEp3LznfEu0ze+5QS+oYf0odF8FJ7wiItxARF+o43SkNaCSdAAFyfYEBN5DZPjKjEqWldoY915La8xgL3gHoJDSB7V1HiOC0+J0r6N7BxL4+KzAAA1trDN6rWBHVYLm/g1xDkvjVK6oa6Jri6F+e0tLeMBY0kHUM4tufaunJpWwNc9xDWtBc4nQABpJJ9i47T057eFt1rrrf8A4WKSVmcf4xhrsHqZ6Zxu6GR8RI1EsJbce211pqaygqJMqMQrKiGOR7ZJZJQGsJIYSS3OAGj0bKFItoXW05NxWtvsrldhERbAEREAREUgIiKAEREAXSPBLQUeBYJDU+g3jGvnqJjYfVc4Wc7oDQ21vUetc3L0WF5c1mGUFTh3ovppwRmvzrxE6SYyDouQCQbj+pXm6Swk8VSUIO2av0+5mcJaruW9lzJh+VVCcXoJGPqcPe2ZsjAQ6zHAlkjSAbWu4X6jbQSt3L+TlWMIw9pLY8QkE8pGviYmCVwH/IaetoXnODTAMNo8PmfJXxtNfTOhmhfJC3iyc5odYuvcAnX+Je3bhVDhUmGTyVkY+S0pp4C98TRKHNY3jQSdOho1aPSXM1HChUUItvUctW6d92X8SzNyzRv4Pj2EQTfNdNLC2WEFvEMuM3N+sAbWc4abi5Og36VR3Dbg9PhGLfQta0TRNmkY0WAeXPaTYar5oPtJ618scEXBti1PUUk7K5wjdMXvcHN4x/GxkOMbtOiztfSvJ43jdRlDUSVM78+SQ3J6ANQa0dAA0AL2NHYB0qyrQk3Fxzvvb6d8zXOd1ZmiiIugNQREQFo+T5zlU9mPxIlfyoHyfOcqnsx+JEr+XB6c92+iLVLyhEReKbAsFZWCgOTsvOd8S7TN77lBKdy853xLtM3vuUEvqGH9KHRfBSe8IiLcQFfHABg9Oyinq7NM7pXRF5+sxjWsIaD0XLiT16OpUOvQ5JZc1mR5lbFmvimaWyRPzsw6LZwsQWusTpH915+kcPPEUHTpuzyMoNJ3ZeOUwwjhOpaqnglimqadrnxuZ9djxqzSR6TCbNJFxpHTZR+N5ST4zkzSFp+nr+JoS7re9xjkNvWGP/5Ly3AvhVFSFuIy1rIZWukhMD5I2B7C0WJziDa5v/KF76nyaw6hosOaayP5PS1ZqopC+IMkfnSuEefnW0F7tWn0VzNaFPDTVJNtRkmrr82d1/Kib1dq5vYPWYNkU6DCY5oo5iAAw/Xkc770jgLZ7ugEjWLC1lW/lBYPT0stHUsa1sswkZLYWL8zMLXHrIziL+zqUXwm0NLglfDiMFUyrkmqHTvjD2OazMLHMbdhuBb0f5V5DKvK6ryxqOPqHC4GaxjLiONvU0Enp0knSV6Oj8DJVYYmMm009a/5f9X48DCcsmiFREXSmkIiIAiIgCIiAIiIAiIgJHJ+SiiqYzWslfT/AHxC4Nk9Vr6xfWLjXrV18MrcIp8NpeMjc54aWUHEuDQ0ZrfrE64wOL0WJ1Wte6oNbNXiU9e2Jssj5GxN4uIPcXBjfwtB1BUMRg3WrU6us1q3y+9/0ZKVk0ayIivmIREQBERAWj5PnOVT2Y/EiV/KgfJ85yqezH4kSv5cHpz3b6ItUvKERF4psCwVlYKA5Oy853xLtM3vuUEp3LznfEu0ze+5QS+oYf0odF8FJ7wiItxAREQH3oXQtljMwe6LOHGNYQ15b05riCAbdav7HxgLMmoHOikNFZjqdjHNE4kcXfeJIz7mTO1/e1rnpbMmJTywspzI8wscXsiLiWNc7WQ3UD3nrKoYvBvEShJSa1XfL7v/AGZRla5ruIJNtA6Brt+qwiK+YhERAEREAREUgIiIAiIoAREQBERAEREAREUgIiKAWDwK4r8019Q/Nz705bbOzfvxnXY9Sublt/B/yf6oi4PTnu30RapeUctv4P8Ak/1Tlt/B/wAn+qIvFNg5bfwf8n+qHLb+D/k/1REBzhljP8qxOuktbOqJXWve13E61Doi+oYf0odF8FJ7wiIt5AREUAIiIAiIgCIikBERQAiIpQP/2Q=="/>
          <p:cNvSpPr>
            <a:spLocks noChangeAspect="1" noChangeArrowheads="1"/>
          </p:cNvSpPr>
          <p:nvPr/>
        </p:nvSpPr>
        <p:spPr bwMode="auto">
          <a:xfrm>
            <a:off x="4816475" y="235607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58" descr="http://theresaallore.com/wp-content/uploads/2009/12/quebec-flag.gi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4066"/>
            <a:ext cx="2382366" cy="155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0" descr="http://www.units.muohio.edu/internationalprograms/images/SenegalFlag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644" y="5493082"/>
            <a:ext cx="2045643" cy="136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2" descr="http://flagspot.net/images/c/ch~.gif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589"/>
            <a:ext cx="1809359" cy="1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4" descr="http://www.mapsofworld.com/images/world-countries-flags/vietnam-flag.gif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103" y="5385932"/>
            <a:ext cx="2166437" cy="147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12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film: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686800" cy="438912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www.vhlcentral.com</a:t>
            </a:r>
            <a:r>
              <a:rPr lang="en-US" dirty="0" smtClean="0"/>
              <a:t>, p.20-21</a:t>
            </a:r>
          </a:p>
          <a:p>
            <a:r>
              <a:rPr lang="en-US" dirty="0" smtClean="0"/>
              <a:t>Listen for:</a:t>
            </a:r>
          </a:p>
          <a:p>
            <a:pPr lvl="1"/>
            <a:r>
              <a:rPr lang="en-US" dirty="0" smtClean="0"/>
              <a:t>The gist of what is going on  (Overall, what is happening?)</a:t>
            </a:r>
          </a:p>
          <a:p>
            <a:pPr lvl="1"/>
            <a:r>
              <a:rPr lang="en-US" dirty="0" smtClean="0"/>
              <a:t>the words that you understand (</a:t>
            </a:r>
            <a:r>
              <a:rPr lang="en-US" b="1" i="1" dirty="0" smtClean="0"/>
              <a:t>write them down</a:t>
            </a:r>
            <a:r>
              <a:rPr lang="en-US" b="1" dirty="0" smtClean="0"/>
              <a:t>)</a:t>
            </a:r>
          </a:p>
          <a:p>
            <a:pPr lvl="1"/>
            <a:r>
              <a:rPr lang="en-US" dirty="0" smtClean="0"/>
              <a:t>How people talk about themselves and others (can you pick up on how to say I, you, he, she, we, they, etc)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Présentations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u="sng" dirty="0" smtClean="0"/>
              <a:t>French 1</a:t>
            </a:r>
          </a:p>
          <a:p>
            <a:r>
              <a:rPr lang="en-US" dirty="0" smtClean="0"/>
              <a:t>Objective:  SWBAT understand the gist of a conversation, discuss personality traits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71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5000"/>
          <a:stretch>
            <a:fillRect/>
          </a:stretch>
        </p:blipFill>
        <p:spPr bwMode="auto">
          <a:xfrm>
            <a:off x="0" y="152400"/>
            <a:ext cx="9144000" cy="666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38400" y="1219200"/>
            <a:ext cx="1676400" cy="5181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467600" y="1219200"/>
            <a:ext cx="1676400" cy="5181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3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2.bp.blogspot.com/-WsJnOnkw7iY/ToznmciJS0I/AAAAAAAAAHk/7DxNifiEaas/s1600/tangled-photo-flynn-rider-rapunzel-maxim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928012"/>
            <a:ext cx="8759825" cy="462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81200" y="5999202"/>
            <a:ext cx="2362200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Flynn Ryder</a:t>
            </a:r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7239000" y="5445204"/>
            <a:ext cx="1874520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Maximus</a:t>
            </a:r>
            <a:endParaRPr lang="en-US" sz="3000" dirty="0"/>
          </a:p>
        </p:txBody>
      </p:sp>
      <p:sp>
        <p:nvSpPr>
          <p:cNvPr id="5" name="TextBox 4"/>
          <p:cNvSpPr txBox="1"/>
          <p:nvPr/>
        </p:nvSpPr>
        <p:spPr>
          <a:xfrm>
            <a:off x="2743200" y="1902056"/>
            <a:ext cx="1792286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Rapunzel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78364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3.bp.blogspot.com/_ekD_9AkiYGM/TCV84YKCv2I/AAAAAAAAAL8/DL19qcI8muY/s1600/Beauty-And-The-Beast-classic-disney-6411821-1024-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2452"/>
            <a:ext cx="85344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660" y="5438298"/>
            <a:ext cx="1645920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Le </a:t>
            </a:r>
            <a:r>
              <a:rPr lang="en-US" sz="3000" dirty="0" err="1" smtClean="0"/>
              <a:t>Bete</a:t>
            </a:r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6705600" y="5715297"/>
            <a:ext cx="990600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Belle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1544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google.com/url?source=imglanding&amp;ct=img&amp;q=http://www.dapsmagic.com/geekscorner/wp-content/uploads/2012/02/McGonagall.jpg&amp;sa=X&amp;ei=ppy2UKe9G4mXqQGeqYGICw&amp;ved=0CBAQ8wc&amp;usg=AFQjCNFEdcK_9gyDxbkOUKwtCD29Quoa0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" y="92964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google.com/url?source=imglanding&amp;ct=img&amp;q=http://blog.scholastic.com/.a/6a00e55007a3148834012876b8caed970c-800wi&amp;sa=X&amp;ei=2522UJa1HcjmrAHL54DQCg&amp;ved=0CAwQ8wc4Jw&amp;usg=AFQjCNHfqrdl73IjzPgVm768p8MqFNhu6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" y="4191001"/>
            <a:ext cx="4882728" cy="269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google.com/url?source=imglanding&amp;ct=img&amp;q=http://upload.wikimedia.org/wikipedia/en/thumb/b/b9/Ootp076.jpg/225px-Ootp076.jpg&amp;sa=X&amp;ei=FZ62UISOFcSXrAGJkICYBQ&amp;ved=0CAsQ8wc&amp;usg=AFQjCNHgqvojTAIAHqzJbLJDst-xhMyfz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48590"/>
            <a:ext cx="2667000" cy="400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google.com/url?source=imglanding&amp;ct=img&amp;q=http://www.relaxedpolitics.com/wordpress/wp-content/uploads/2009/08/albus_dumbledore1.jpg&amp;sa=X&amp;ei=XJ62UNvIJsLpqgG_lIGgAg&amp;ved=0CA8Q8wc&amp;usg=AFQjCNERS1rb5oXbsDsQfz-kD5AzEc4tv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672534"/>
            <a:ext cx="428625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google.com/url?source=imglanding&amp;ct=img&amp;q=http://www.empireonline.com/images/features/100greatestcharacters/photos/36.jpg&amp;sa=X&amp;ei=dp62UJbhGIz7qAHOnYGYDQ&amp;ved=0CAsQ8wc&amp;usg=AFQjCNEjIM7w-8eb27D7ssrBRcZaB1lFf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070" y="762000"/>
            <a:ext cx="33813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47726" y="3552526"/>
            <a:ext cx="1197077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Harry</a:t>
            </a:r>
            <a:endParaRPr lang="en-US" sz="3000" dirty="0"/>
          </a:p>
        </p:txBody>
      </p:sp>
      <p:sp>
        <p:nvSpPr>
          <p:cNvPr id="11" name="TextBox 10"/>
          <p:cNvSpPr txBox="1"/>
          <p:nvPr/>
        </p:nvSpPr>
        <p:spPr>
          <a:xfrm>
            <a:off x="7010400" y="6324600"/>
            <a:ext cx="2286000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Dumbledore</a:t>
            </a:r>
            <a:endParaRPr lang="en-US" sz="3000" dirty="0"/>
          </a:p>
        </p:txBody>
      </p:sp>
      <p:sp>
        <p:nvSpPr>
          <p:cNvPr id="12" name="TextBox 11"/>
          <p:cNvSpPr txBox="1"/>
          <p:nvPr/>
        </p:nvSpPr>
        <p:spPr>
          <a:xfrm>
            <a:off x="7772400" y="3118536"/>
            <a:ext cx="1371600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dirty="0" err="1" smtClean="0"/>
              <a:t>Snape</a:t>
            </a:r>
            <a:endParaRPr lang="en-US" sz="3000" dirty="0"/>
          </a:p>
        </p:txBody>
      </p:sp>
      <p:sp>
        <p:nvSpPr>
          <p:cNvPr id="13" name="TextBox 12"/>
          <p:cNvSpPr txBox="1"/>
          <p:nvPr/>
        </p:nvSpPr>
        <p:spPr>
          <a:xfrm>
            <a:off x="3810" y="3238908"/>
            <a:ext cx="2441364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dirty="0" err="1" smtClean="0"/>
              <a:t>McGonnagal</a:t>
            </a:r>
            <a:endParaRPr lang="en-US" sz="3000" dirty="0"/>
          </a:p>
        </p:txBody>
      </p:sp>
      <p:sp>
        <p:nvSpPr>
          <p:cNvPr id="14" name="TextBox 13"/>
          <p:cNvSpPr txBox="1"/>
          <p:nvPr/>
        </p:nvSpPr>
        <p:spPr>
          <a:xfrm>
            <a:off x="4458175" y="6304002"/>
            <a:ext cx="856726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Ron</a:t>
            </a:r>
            <a:endParaRPr lang="en-US" sz="3000" dirty="0"/>
          </a:p>
        </p:txBody>
      </p:sp>
      <p:sp>
        <p:nvSpPr>
          <p:cNvPr id="15" name="TextBox 14"/>
          <p:cNvSpPr txBox="1"/>
          <p:nvPr/>
        </p:nvSpPr>
        <p:spPr>
          <a:xfrm>
            <a:off x="193142" y="3914002"/>
            <a:ext cx="2652928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Fred &amp; George</a:t>
            </a:r>
            <a:endParaRPr lang="en-US" sz="3000" dirty="0"/>
          </a:p>
        </p:txBody>
      </p:sp>
      <p:sp>
        <p:nvSpPr>
          <p:cNvPr id="16" name="TextBox 15"/>
          <p:cNvSpPr txBox="1"/>
          <p:nvPr/>
        </p:nvSpPr>
        <p:spPr>
          <a:xfrm>
            <a:off x="2286000" y="6328461"/>
            <a:ext cx="1905000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Hermione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16954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google.com/url?source=imglanding&amp;ct=img&amp;q=http://comicbook.com/wp-content/uploads/2012/05/The-Avengers-Poster1.jpg&amp;sa=X&amp;ei=Cp22UPCkE8v1qwHOnIBw&amp;ved=0CAsQ8wc4uQE&amp;usg=AFQjCNEsJfRkTchOyxd3lIQPPa0rquwj5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" y="657797"/>
            <a:ext cx="9151620" cy="617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38100" y="6279595"/>
            <a:ext cx="1981200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Hawkeye</a:t>
            </a:r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3124200" y="5029200"/>
            <a:ext cx="93726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Iron Man</a:t>
            </a:r>
            <a:endParaRPr lang="en-US" sz="3000" dirty="0"/>
          </a:p>
        </p:txBody>
      </p:sp>
      <p:sp>
        <p:nvSpPr>
          <p:cNvPr id="5" name="TextBox 4"/>
          <p:cNvSpPr txBox="1"/>
          <p:nvPr/>
        </p:nvSpPr>
        <p:spPr>
          <a:xfrm>
            <a:off x="5448300" y="5798047"/>
            <a:ext cx="14859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Black Widow</a:t>
            </a:r>
            <a:endParaRPr lang="en-US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7848600" y="4475202"/>
            <a:ext cx="1097280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Thor</a:t>
            </a:r>
            <a:endParaRPr lang="en-US" sz="3000" dirty="0"/>
          </a:p>
        </p:txBody>
      </p:sp>
      <p:sp>
        <p:nvSpPr>
          <p:cNvPr id="7" name="TextBox 6"/>
          <p:cNvSpPr txBox="1"/>
          <p:nvPr/>
        </p:nvSpPr>
        <p:spPr>
          <a:xfrm>
            <a:off x="5977890" y="711368"/>
            <a:ext cx="160782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Captain America</a:t>
            </a:r>
            <a:endParaRPr lang="en-US" sz="3000" dirty="0"/>
          </a:p>
        </p:txBody>
      </p:sp>
      <p:sp>
        <p:nvSpPr>
          <p:cNvPr id="8" name="TextBox 7"/>
          <p:cNvSpPr txBox="1"/>
          <p:nvPr/>
        </p:nvSpPr>
        <p:spPr>
          <a:xfrm>
            <a:off x="2133600" y="657797"/>
            <a:ext cx="1927860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The Hulk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231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INFO-GAP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You and your partner have different papers.  Tell each other about each person in order to figure out what each pair has in common.</a:t>
            </a:r>
          </a:p>
          <a:p>
            <a:endParaRPr lang="en-US" dirty="0"/>
          </a:p>
          <a:p>
            <a:r>
              <a:rPr lang="en-US" dirty="0" smtClean="0"/>
              <a:t>Ex)  Franc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sympa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Julie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sympa</a:t>
            </a:r>
            <a:endParaRPr lang="en-US" dirty="0" smtClean="0"/>
          </a:p>
          <a:p>
            <a:pPr marL="0" indent="0">
              <a:buNone/>
            </a:pPr>
            <a:r>
              <a:rPr lang="en-US" i="1" dirty="0"/>
              <a:t>	</a:t>
            </a:r>
            <a:r>
              <a:rPr lang="en-US" i="1" dirty="0" smtClean="0"/>
              <a:t>Write:  Franc et Julie </a:t>
            </a:r>
            <a:r>
              <a:rPr lang="en-US" i="1" dirty="0" err="1" smtClean="0"/>
              <a:t>sont</a:t>
            </a:r>
            <a:r>
              <a:rPr lang="en-US" i="1" dirty="0" smtClean="0"/>
              <a:t> </a:t>
            </a:r>
            <a:r>
              <a:rPr lang="en-US" i="1" dirty="0" err="1" smtClean="0"/>
              <a:t>sympas</a:t>
            </a:r>
            <a:endParaRPr lang="en-US" dirty="0" smtClean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 smtClean="0"/>
              <a:t>PARLEZ VOTRE LANGUE!</a:t>
            </a:r>
          </a:p>
          <a:p>
            <a:pPr marL="0" indent="0">
              <a:buNone/>
            </a:pPr>
            <a:r>
              <a:rPr lang="en-US" dirty="0" smtClean="0"/>
              <a:t>DO NOT LOOK AT YOUR PARTNER’S PAPER!</a:t>
            </a:r>
          </a:p>
        </p:txBody>
      </p:sp>
    </p:spTree>
    <p:extLst>
      <p:ext uri="{BB962C8B-B14F-4D97-AF65-F5344CB8AC3E}">
        <p14:creationId xmlns:p14="http://schemas.microsoft.com/office/powerpoint/2010/main" val="13327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0" y="1143000"/>
            <a:ext cx="9144000" cy="533400"/>
          </a:xfrm>
          <a:prstGeom prst="rect">
            <a:avLst/>
          </a:prstGeom>
          <a:ln/>
        </p:spPr>
        <p:txBody>
          <a:bodyPr anchor="t"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ct val="90000"/>
              </a:lnSpc>
              <a:spcBef>
                <a:spcPts val="750"/>
              </a:spcBef>
              <a:spcAft>
                <a:spcPts val="75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500" b="1" u="sng" dirty="0" smtClean="0"/>
              <a:t>ADJECTIFS</a:t>
            </a:r>
            <a:endParaRPr lang="en-US" sz="3500" b="1" u="sng" dirty="0"/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>
          <a:xfrm>
            <a:off x="762000" y="3733800"/>
            <a:ext cx="7772400" cy="1143000"/>
          </a:xfrm>
          <a:prstGeom prst="rect">
            <a:avLst/>
          </a:prstGeom>
          <a:ln/>
        </p:spPr>
        <p:txBody>
          <a:bodyPr anchor="t"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ts val="750"/>
              </a:spcBef>
              <a:spcAft>
                <a:spcPts val="75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/>
              <a:t>French adjectives are usually placed after the noun they modify when they don’t directly follow a form of </a:t>
            </a:r>
            <a:r>
              <a:rPr lang="en-US" sz="2400" b="1" dirty="0" err="1" smtClean="0">
                <a:solidFill>
                  <a:srgbClr val="2483C8"/>
                </a:solidFill>
              </a:rPr>
              <a:t>être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9977"/>
            <a:ext cx="9144000" cy="11804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11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4663</TotalTime>
  <Words>322</Words>
  <Application>Microsoft Office PowerPoint</Application>
  <PresentationFormat>On-screen Show (4:3)</PresentationFormat>
  <Paragraphs>64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Flow</vt:lpstr>
      <vt:lpstr>Pile/Face</vt:lpstr>
      <vt:lpstr>Présentations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INFO-GAP</vt:lpstr>
      <vt:lpstr>PowerPoint Presentation</vt:lpstr>
      <vt:lpstr>Pratiquons</vt:lpstr>
      <vt:lpstr>PowerPoint Presentation</vt:lpstr>
      <vt:lpstr>PowerPoint Presentation</vt:lpstr>
      <vt:lpstr>Le film:</vt:lpstr>
    </vt:vector>
  </TitlesOfParts>
  <Company>Canyons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Pile/Face</dc:title>
  <dc:creator>Call, Brittany</dc:creator>
  <cp:lastModifiedBy>Call, Brittany</cp:lastModifiedBy>
  <cp:revision>101</cp:revision>
  <cp:lastPrinted>2013-08-26T14:15:44Z</cp:lastPrinted>
  <dcterms:created xsi:type="dcterms:W3CDTF">2013-08-16T15:39:18Z</dcterms:created>
  <dcterms:modified xsi:type="dcterms:W3CDTF">2013-09-06T16:10:51Z</dcterms:modified>
</cp:coreProperties>
</file>