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8" r:id="rId2"/>
    <p:sldId id="354" r:id="rId3"/>
    <p:sldId id="364" r:id="rId4"/>
    <p:sldId id="355" r:id="rId5"/>
    <p:sldId id="356" r:id="rId6"/>
    <p:sldId id="357" r:id="rId7"/>
    <p:sldId id="358" r:id="rId8"/>
    <p:sldId id="359" r:id="rId9"/>
    <p:sldId id="343" r:id="rId10"/>
    <p:sldId id="360" r:id="rId11"/>
    <p:sldId id="361" r:id="rId12"/>
    <p:sldId id="362" r:id="rId13"/>
    <p:sldId id="3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660"/>
  </p:normalViewPr>
  <p:slideViewPr>
    <p:cSldViewPr>
      <p:cViewPr>
        <p:scale>
          <a:sx n="60" d="100"/>
          <a:sy n="60" d="100"/>
        </p:scale>
        <p:origin x="-1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(</a:t>
            </a:r>
            <a:r>
              <a:rPr lang="fr-FR" i="1" dirty="0" err="1" smtClean="0"/>
              <a:t>when</a:t>
            </a:r>
            <a:r>
              <a:rPr lang="fr-FR" dirty="0" smtClean="0"/>
              <a:t>) est-ce que tu passes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prépare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enseigne les maths?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visites-tu?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prépare le diner?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tu étudies lundi soir?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 le cours de sciences?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Ecoutez-vous de la musique?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Téléphonez-vous à vos amis?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Parlez-vous français?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étudiez aujourd’hui?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</a:t>
            </a:r>
            <a:r>
              <a:rPr lang="fr-FR" dirty="0"/>
              <a:t>étudiez </a:t>
            </a:r>
            <a:r>
              <a:rPr lang="fr-FR" dirty="0" smtClean="0"/>
              <a:t>demain?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69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5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936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AVOIR = to have</a:t>
            </a:r>
          </a:p>
          <a:p>
            <a:pPr algn="ctr"/>
            <a:endParaRPr lang="en-US" sz="4000" dirty="0"/>
          </a:p>
          <a:p>
            <a:r>
              <a:rPr lang="en-US" sz="4000" dirty="0" smtClean="0"/>
              <a:t>J’				Nous</a:t>
            </a:r>
          </a:p>
          <a:p>
            <a:endParaRPr lang="en-US" sz="4000" dirty="0"/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				</a:t>
            </a:r>
            <a:r>
              <a:rPr lang="en-US" sz="4000" dirty="0" err="1" smtClean="0"/>
              <a:t>Vous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Il/Elle/On		</a:t>
            </a:r>
            <a:r>
              <a:rPr lang="en-US" sz="4000" dirty="0" err="1" smtClean="0"/>
              <a:t>Ils</a:t>
            </a:r>
            <a:r>
              <a:rPr lang="en-US" sz="4000" dirty="0" smtClean="0"/>
              <a:t>/</a:t>
            </a:r>
            <a:r>
              <a:rPr lang="en-US" sz="4000" dirty="0" err="1" smtClean="0"/>
              <a:t>Elles</a:t>
            </a:r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/>
              <a:t>Je </a:t>
            </a:r>
            <a:r>
              <a:rPr lang="en-US" sz="4000" dirty="0" err="1" smtClean="0"/>
              <a:t>n’ai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cours</a:t>
            </a:r>
            <a:endParaRPr lang="en-US" sz="4000" dirty="0" smtClean="0"/>
          </a:p>
          <a:p>
            <a:pPr algn="ctr"/>
            <a:r>
              <a:rPr lang="en-US" sz="4000" dirty="0" err="1" smtClean="0"/>
              <a:t>Vous</a:t>
            </a:r>
            <a:r>
              <a:rPr lang="en-US" sz="4000" dirty="0" smtClean="0"/>
              <a:t> </a:t>
            </a:r>
            <a:r>
              <a:rPr lang="en-US" sz="4000" dirty="0" err="1" smtClean="0"/>
              <a:t>n’avez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montre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936"/>
            <a:ext cx="952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dirty="0"/>
          </a:p>
          <a:p>
            <a:pPr>
              <a:tabLst>
                <a:tab pos="4572000" algn="l"/>
              </a:tabLst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avons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as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avez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3716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   a			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ont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Passez</a:t>
            </a:r>
            <a:r>
              <a:rPr lang="en-US" dirty="0" smtClean="0"/>
              <a:t> le tableaux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Tout la </a:t>
            </a:r>
            <a:r>
              <a:rPr lang="en-US" dirty="0" err="1" smtClean="0"/>
              <a:t>conjugaison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phrases 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utiles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bonnes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Mon petit </a:t>
            </a:r>
            <a:r>
              <a:rPr lang="en-US" dirty="0" err="1" smtClean="0"/>
              <a:t>ami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une</a:t>
            </a:r>
            <a:r>
              <a:rPr lang="en-US" dirty="0" smtClean="0"/>
              <a:t> belle </a:t>
            </a:r>
            <a:r>
              <a:rPr lang="en-US" dirty="0" err="1" smtClean="0"/>
              <a:t>montre</a:t>
            </a:r>
            <a:endParaRPr lang="en-US" dirty="0" smtClean="0"/>
          </a:p>
          <a:p>
            <a:r>
              <a:rPr lang="en-US" dirty="0" smtClean="0"/>
              <a:t>Nous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brillants</a:t>
            </a:r>
            <a:endParaRPr lang="en-US" dirty="0" smtClean="0"/>
          </a:p>
          <a:p>
            <a:r>
              <a:rPr lang="en-US" dirty="0" smtClean="0"/>
              <a:t>Marc / </a:t>
            </a:r>
            <a:r>
              <a:rPr lang="en-US" dirty="0" err="1" smtClean="0"/>
              <a:t>avoir</a:t>
            </a:r>
            <a:r>
              <a:rPr lang="en-US" dirty="0" smtClean="0"/>
              <a:t> / ne pas / un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canadien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lycée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cantine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copains</a:t>
            </a:r>
            <a:endParaRPr lang="en-US" dirty="0" smtClean="0"/>
          </a:p>
          <a:p>
            <a:r>
              <a:rPr lang="en-US" dirty="0" smtClean="0"/>
              <a:t>Je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téléphone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examen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ny.call\AppData\Local\Microsoft\Windows\Temporary Internet Files\Content.IE5\38A2KYJL\MP900341409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" y="3196411"/>
            <a:ext cx="1082675" cy="15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811"/>
            <a:ext cx="14884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M900185588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45859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439584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9" y="5181600"/>
            <a:ext cx="1264920" cy="10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 </a:t>
            </a:r>
            <a:r>
              <a:rPr lang="en-US" sz="3500" dirty="0" err="1" smtClean="0"/>
              <a:t>J’ai</a:t>
            </a:r>
            <a:r>
              <a:rPr lang="en-US" sz="3500" dirty="0" smtClean="0"/>
              <a:t> raison!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l’air</a:t>
            </a:r>
            <a:r>
              <a:rPr lang="en-US" sz="3500" dirty="0" smtClean="0"/>
              <a:t> </a:t>
            </a:r>
            <a:r>
              <a:rPr lang="en-US" sz="3500" dirty="0" err="1" smtClean="0"/>
              <a:t>bizzare</a:t>
            </a:r>
            <a:r>
              <a:rPr lang="en-US" sz="3500" dirty="0" smtClean="0"/>
              <a:t>…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honte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tort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257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Tu</a:t>
            </a:r>
            <a:r>
              <a:rPr lang="en-US" sz="3500" dirty="0"/>
              <a:t> </a:t>
            </a:r>
            <a:r>
              <a:rPr lang="en-US" sz="3500" dirty="0" smtClean="0"/>
              <a:t>as de la chance!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7 </a:t>
            </a:r>
            <a:r>
              <a:rPr lang="en-US" sz="3500" dirty="0" err="1" smtClean="0"/>
              <a:t>ans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</a:t>
            </a:r>
            <a:r>
              <a:rPr lang="en-US" sz="3500" dirty="0" err="1" smtClean="0"/>
              <a:t>chaud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Ils</a:t>
            </a:r>
            <a:r>
              <a:rPr lang="en-US" sz="3500" dirty="0" smtClean="0"/>
              <a:t> </a:t>
            </a:r>
            <a:r>
              <a:rPr lang="en-US" sz="3500" dirty="0" err="1" smtClean="0"/>
              <a:t>ont</a:t>
            </a:r>
            <a:r>
              <a:rPr lang="en-US" sz="3500" dirty="0" smtClean="0"/>
              <a:t> </a:t>
            </a:r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classe</a:t>
            </a:r>
            <a:endParaRPr lang="en-US" sz="3500" dirty="0"/>
          </a:p>
        </p:txBody>
      </p:sp>
      <p:pic>
        <p:nvPicPr>
          <p:cNvPr id="9" name="Picture 8" descr="C:\Users\brittany.call\AppData\Local\Microsoft\Windows\Temporary Internet Files\Content.IE5\Y85NGEJC\MC90010456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" y="3092617"/>
            <a:ext cx="1465580" cy="15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ittany.call\AppData\Local\Microsoft\Windows\Temporary Internet Files\Content.IE5\Y85NGEJC\MC90038967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332230" cy="127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309245"/>
            <a:ext cx="13081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rittany.call\AppData\Local\Microsoft\Windows\Temporary Internet Files\Content.IE5\6J4QA0E2\MC9001981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4995545"/>
            <a:ext cx="1496060" cy="113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un </a:t>
            </a:r>
            <a:r>
              <a:rPr lang="en-US" sz="3500" dirty="0" err="1" smtClean="0"/>
              <a:t>examen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</a:t>
            </a:r>
            <a:r>
              <a:rPr lang="en-US" sz="3500" dirty="0" err="1" smtClean="0"/>
              <a:t>soif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besoin</a:t>
            </a:r>
            <a:r>
              <a:rPr lang="en-US" sz="3500" dirty="0" smtClean="0"/>
              <a:t> des toilettes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Le </a:t>
            </a:r>
            <a:r>
              <a:rPr lang="en-US" sz="3500" dirty="0" err="1" smtClean="0"/>
              <a:t>garçon</a:t>
            </a:r>
            <a:r>
              <a:rPr lang="en-US" sz="3500" dirty="0" smtClean="0"/>
              <a:t> a </a:t>
            </a:r>
            <a:r>
              <a:rPr lang="en-US" sz="3500" dirty="0" err="1" smtClean="0"/>
              <a:t>faim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38A2KYJL\MP900448383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" y="1307286"/>
            <a:ext cx="1258570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rittany.call\AppData\Local\Microsoft\Windows\Temporary Internet Files\Content.IE5\X9V8ZJAG\MP900442709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448715" y="4835872"/>
            <a:ext cx="1590675" cy="1329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brittany.call\AppData\Local\Microsoft\Windows\Temporary Internet Files\Content.IE5\X9V8ZJAG\MC90029001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" y="3212177"/>
            <a:ext cx="1135380" cy="162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Y85NGEJC\MP90043939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58290" cy="104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Il a </a:t>
            </a:r>
            <a:r>
              <a:rPr lang="en-US" sz="3500" dirty="0" err="1" smtClean="0"/>
              <a:t>froid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Elle a </a:t>
            </a:r>
            <a:r>
              <a:rPr lang="en-US" sz="3500" dirty="0" err="1" smtClean="0"/>
              <a:t>sommeil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envie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ballon</a:t>
            </a:r>
            <a:r>
              <a:rPr lang="en-US" sz="3500" dirty="0" smtClean="0"/>
              <a:t>!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peur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souris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Y85NGEJC\MP900431663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609600" y="1572716"/>
            <a:ext cx="124206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brittany.call\AppData\Local\Microsoft\Windows\Temporary Internet Files\Content.IE5\38A2KYJL\MP90044656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352800"/>
            <a:ext cx="1178560" cy="15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rittany.call\AppData\Local\Microsoft\Windows\Temporary Internet Files\Content.IE5\Y85NGEJC\MC90005339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X9V8ZJAG\MC90013950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3" y="5205905"/>
            <a:ext cx="13881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dirty="0" err="1" smtClean="0"/>
              <a:t>Objectif</a:t>
            </a:r>
            <a:r>
              <a:rPr lang="en-US" dirty="0" smtClean="0"/>
              <a:t>:  </a:t>
            </a:r>
            <a:r>
              <a:rPr lang="en-US" dirty="0" err="1" smtClean="0"/>
              <a:t>collectionnez</a:t>
            </a:r>
            <a:r>
              <a:rPr lang="en-US" dirty="0" smtClean="0"/>
              <a:t> 4 </a:t>
            </a:r>
            <a:r>
              <a:rPr lang="en-US" dirty="0" err="1" smtClean="0"/>
              <a:t>cartes</a:t>
            </a:r>
            <a:r>
              <a:rPr lang="en-US" dirty="0" smtClean="0"/>
              <a:t> (les memes)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?: 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__________?</a:t>
            </a:r>
          </a:p>
          <a:p>
            <a:r>
              <a:rPr lang="en-US" dirty="0" smtClean="0"/>
              <a:t>A:  </a:t>
            </a: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____________.   (</a:t>
            </a:r>
            <a:r>
              <a:rPr lang="en-US" dirty="0" err="1" smtClean="0"/>
              <a:t>Donnez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cartes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Non, je </a:t>
            </a:r>
            <a:r>
              <a:rPr lang="en-US" dirty="0" err="1" smtClean="0"/>
              <a:t>n’ai</a:t>
            </a:r>
            <a:r>
              <a:rPr lang="en-US" dirty="0" smtClean="0"/>
              <a:t> pas ___________.  </a:t>
            </a:r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43" y="2133863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3875</TotalTime>
  <Words>268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PILE/FACE </vt:lpstr>
      <vt:lpstr>PowerPoint Presentation</vt:lpstr>
      <vt:lpstr>Passez le tableaux</vt:lpstr>
      <vt:lpstr>Form phrases using </vt:lpstr>
      <vt:lpstr>PowerPoint Presentation</vt:lpstr>
      <vt:lpstr>PowerPoint Presentation</vt:lpstr>
      <vt:lpstr>PowerPoint Presentation</vt:lpstr>
      <vt:lpstr>PowerPoint Presentation</vt:lpstr>
      <vt:lpstr>Allez à la pêche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79</cp:revision>
  <dcterms:created xsi:type="dcterms:W3CDTF">2013-09-12T19:06:02Z</dcterms:created>
  <dcterms:modified xsi:type="dcterms:W3CDTF">2013-10-02T18:13:42Z</dcterms:modified>
</cp:coreProperties>
</file>