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302" r:id="rId2"/>
    <p:sldId id="279" r:id="rId3"/>
    <p:sldId id="310" r:id="rId4"/>
    <p:sldId id="324" r:id="rId5"/>
    <p:sldId id="325" r:id="rId6"/>
    <p:sldId id="322" r:id="rId7"/>
    <p:sldId id="326" r:id="rId8"/>
    <p:sldId id="32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What do you like to do?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eat?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watch?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study?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When do you finish your homework?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you choose chocolate or vanilla?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you blush often?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Are you succeeding in your classes?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you often wait for your friends?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you hear music right now?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lose often?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lose rarely?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you sometimes respond to questions in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7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Marc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Legros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11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What is your name?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How old are you?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like to do?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do you hate to do?</a:t>
            </a:r>
          </a:p>
          <a:p>
            <a:pPr marL="228600" indent="-228600">
              <a:buAutoNum type="arabicPeriod"/>
            </a:pPr>
            <a:r>
              <a:rPr lang="en-US" dirty="0" smtClean="0"/>
              <a:t>What do you eat?</a:t>
            </a:r>
          </a:p>
          <a:p>
            <a:pPr marL="228600" indent="-228600">
              <a:buAutoNum type="arabicPeriod"/>
            </a:pPr>
            <a:r>
              <a:rPr lang="en-US" dirty="0" smtClean="0"/>
              <a:t>What do you</a:t>
            </a:r>
            <a:r>
              <a:rPr lang="en-US" baseline="0" dirty="0" smtClean="0"/>
              <a:t> not eat?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music do you like?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movies do you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Write a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Draw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in order to cover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Write a sentence to represent the drawing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to cover the drawing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Pass the paper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Draw the sentence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Fold the paper to cover the phrase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5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D6C10F-E884-4E4C-8EFA-7AF61A16A504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javascript:void(0)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6M3VrPyFyY&amp;list=PLY6LgthOlWdANuxcVLPY4UXv4onX2ht0s&amp;index=1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715000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aimes </a:t>
            </a:r>
            <a:r>
              <a:rPr lang="fr-FR" sz="2400" dirty="0" smtClean="0"/>
              <a:t>faire le weekend?</a:t>
            </a:r>
            <a:endParaRPr lang="fr-FR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manges le dimanche après-midi?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regardes le samedi soir?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vous étudiez ce soir?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Quand est-ce que vous finissez tes devoirs?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vous choisissez le cours de maths ou d’histoire?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vous rougissez souvent?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réussis à tes cours?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Quand est-ce que tu attends tes amis?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entends de la musique maintenant?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perds souvent?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Qu’est-ce que tu perds rarement?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 smtClean="0"/>
              <a:t>Est-ce que tu réponds parfois aux questions en classe</a:t>
            </a:r>
            <a:r>
              <a:rPr lang="fr-FR" sz="2400" dirty="0" smtClean="0"/>
              <a:t>?</a:t>
            </a:r>
            <a:endParaRPr lang="fr-FR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dirty="0" smtClean="0"/>
              <a:t>Pile/Face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SWBAT: </a:t>
            </a:r>
            <a:r>
              <a:rPr lang="en-US" dirty="0" smtClean="0"/>
              <a:t>discuss </a:t>
            </a:r>
            <a:r>
              <a:rPr lang="en-US" dirty="0" smtClean="0"/>
              <a:t>things they DO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Echangez vos devoirs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Imaginez que </a:t>
            </a:r>
            <a:r>
              <a:rPr lang="fr-FR" dirty="0" smtClean="0"/>
              <a:t>vous êtes membre de la famille </a:t>
            </a:r>
            <a:r>
              <a:rPr lang="fr-FR" dirty="0" err="1" smtClean="0"/>
              <a:t>Payet</a:t>
            </a:r>
            <a:r>
              <a:rPr lang="fr-FR" dirty="0" smtClean="0"/>
              <a:t>.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Lisez la lettre.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Faites une réponse.  Ecrivez pendant </a:t>
            </a:r>
            <a:r>
              <a:rPr lang="fr-FR" i="1" dirty="0" smtClean="0"/>
              <a:t>tout le temps </a:t>
            </a:r>
            <a:r>
              <a:rPr lang="fr-FR" dirty="0" smtClean="0"/>
              <a:t>que je vous donne.</a:t>
            </a:r>
          </a:p>
          <a:p>
            <a:pPr marL="1062990" lvl="2" indent="-514350"/>
            <a:r>
              <a:rPr lang="fr-FR" sz="3000" u="sng" dirty="0" smtClean="0">
                <a:solidFill>
                  <a:schemeClr val="accent4">
                    <a:lumMod val="50000"/>
                  </a:schemeClr>
                </a:solidFill>
              </a:rPr>
              <a:t>Pour vous aider:</a:t>
            </a:r>
          </a:p>
          <a:p>
            <a:pPr marL="1611630" lvl="4" indent="-514350"/>
            <a:r>
              <a:rPr lang="fr-FR" sz="3000" dirty="0" smtClean="0">
                <a:solidFill>
                  <a:schemeClr val="accent4">
                    <a:lumMod val="50000"/>
                  </a:schemeClr>
                </a:solidFill>
              </a:rPr>
              <a:t>Comment êtes-vous?</a:t>
            </a:r>
          </a:p>
          <a:p>
            <a:pPr marL="1611630" lvl="4" indent="-514350"/>
            <a:r>
              <a:rPr lang="fr-FR" sz="3000" dirty="0" smtClean="0">
                <a:solidFill>
                  <a:schemeClr val="accent4">
                    <a:lumMod val="50000"/>
                  </a:schemeClr>
                </a:solidFill>
              </a:rPr>
              <a:t>Qu’est-ce que vous aimez faire?</a:t>
            </a:r>
          </a:p>
          <a:p>
            <a:pPr marL="1611630" lvl="4" indent="-514350"/>
            <a:r>
              <a:rPr lang="fr-FR" sz="3000" dirty="0" smtClean="0">
                <a:solidFill>
                  <a:schemeClr val="accent4">
                    <a:lumMod val="50000"/>
                  </a:schemeClr>
                </a:solidFill>
              </a:rPr>
              <a:t>Pourquoi êtes-vous content de recevoir cette personne chez vous?</a:t>
            </a:r>
          </a:p>
        </p:txBody>
      </p:sp>
    </p:spTree>
    <p:extLst>
      <p:ext uri="{BB962C8B-B14F-4D97-AF65-F5344CB8AC3E}">
        <p14:creationId xmlns:p14="http://schemas.microsoft.com/office/powerpoint/2010/main" val="276203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Sondage</a:t>
            </a:r>
            <a:endParaRPr lang="en-US" dirty="0"/>
          </a:p>
        </p:txBody>
      </p:sp>
      <p:pic>
        <p:nvPicPr>
          <p:cNvPr id="2050" name="Picture 2" descr="http://www.my-angers.info/wp-content/uploads/2013/07/Copyright_Marc_Legros_Ame_Ang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546" y="-10509"/>
            <a:ext cx="5170453" cy="343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ngers.fr/uploads/tx_event/LAmeDAng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6" y="4038600"/>
            <a:ext cx="5156391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Marc Legros avec l'un des appareils photos prêtés aux angevins intéressés par sa proposition">
            <a:hlinkClick r:id="rId5" tgtFrame="&quot;_blank&quot;" tooltip="&quot;Marc Legros avec l'un des appareils photos prêtés aux angevins intéressés par sa proposition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4540469" cy="3263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Content Placeholder 6" descr="http://sceno.fr/mod/FpModule%5CMedia%5CModule/html/image/?a=best&amp;f=6172&amp;w=540"/>
          <p:cNvPicPr>
            <a:picLocks noGrp="1"/>
          </p:cNvPicPr>
          <p:nvPr>
            <p:ph sz="quarter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295" y="3124199"/>
            <a:ext cx="4368219" cy="3704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Questionnaire…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" y="1527048"/>
            <a:ext cx="3657601" cy="5026152"/>
          </a:xfrm>
        </p:spPr>
        <p:txBody>
          <a:bodyPr>
            <a:normAutofit lnSpcReduction="10000"/>
          </a:bodyPr>
          <a:lstStyle/>
          <a:p>
            <a:pPr marL="12700" lvl="1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Vous êtes journaliste.  Ecrivez une questionnaire pour savoir comment ils sont et ce qu’ils aiment faire.</a:t>
            </a:r>
          </a:p>
          <a:p>
            <a:pPr marL="12700" lvl="1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452438" lvl="1" indent="-106363">
              <a:buClrTx/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A moins 10 questions</a:t>
            </a:r>
          </a:p>
          <a:p>
            <a:pPr marL="452438" lvl="1" indent="-106363">
              <a:buClrTx/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Utilisez les verbes            –</a:t>
            </a:r>
            <a:r>
              <a:rPr lang="fr-FR" dirty="0" err="1" smtClean="0">
                <a:solidFill>
                  <a:schemeClr val="tx1"/>
                </a:solidFill>
              </a:rPr>
              <a:t>re</a:t>
            </a:r>
            <a:r>
              <a:rPr lang="fr-FR" dirty="0" smtClean="0">
                <a:solidFill>
                  <a:schemeClr val="tx1"/>
                </a:solidFill>
              </a:rPr>
              <a:t>/-</a:t>
            </a:r>
            <a:r>
              <a:rPr lang="fr-FR" dirty="0" err="1" smtClean="0">
                <a:solidFill>
                  <a:schemeClr val="tx1"/>
                </a:solidFill>
              </a:rPr>
              <a:t>ir</a:t>
            </a:r>
            <a:r>
              <a:rPr lang="fr-FR" dirty="0" smtClean="0">
                <a:solidFill>
                  <a:schemeClr val="tx1"/>
                </a:solidFill>
              </a:rPr>
              <a:t>/-er, avoir, et être</a:t>
            </a:r>
            <a:endParaRPr lang="fr-FR" dirty="0">
              <a:solidFill>
                <a:schemeClr val="tx1"/>
              </a:solidFill>
            </a:endParaRPr>
          </a:p>
          <a:p>
            <a:pPr marL="452438" lvl="1" indent="-106363">
              <a:buClrTx/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Ecrivez les réponses et les noms</a:t>
            </a:r>
          </a:p>
          <a:p>
            <a:pPr marL="452438" lvl="1" indent="-106363">
              <a:buClrTx/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Travaillez pendant</a:t>
            </a:r>
            <a:r>
              <a:rPr lang="fr-FR" i="1" dirty="0" smtClean="0">
                <a:solidFill>
                  <a:schemeClr val="tx1"/>
                </a:solidFill>
              </a:rPr>
              <a:t> tout le temps!</a:t>
            </a:r>
            <a:endParaRPr lang="fr-FR" i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s://sphotos-b-lax.xx.fbcdn.net/hphotos-prn1/1012198_398784966908892_154427762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37518"/>
            <a:ext cx="5147311" cy="580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3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Qu’est-ce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qu’ils</a:t>
            </a:r>
            <a:r>
              <a:rPr lang="en-US" dirty="0" smtClean="0">
                <a:solidFill>
                  <a:schemeClr val="tx1"/>
                </a:solidFill>
              </a:rPr>
              <a:t> font?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Regardez le film.  Ecrivez des phrases pour expliquer ce qu’ils font.</a:t>
            </a:r>
          </a:p>
          <a:p>
            <a:endParaRPr lang="fr-FR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www.youtube.com/watch?v=M6M3VrPyFyY&amp;list=PLY6LgthOlWdANuxcVLPY4UXv4onX2ht0s&amp;index=17</a:t>
            </a:r>
            <a:endParaRPr lang="en-US" dirty="0" smtClean="0"/>
          </a:p>
          <a:p>
            <a:endParaRPr lang="en-US" dirty="0"/>
          </a:p>
          <a:p>
            <a:r>
              <a:rPr lang="fr-FR" dirty="0" smtClean="0"/>
              <a:t>Echangez vos phrases avec quelqu’un d’autre.  Faites un paragraphe avec leurs phrases, mais ajouter des idées!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30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Décrire, dessiner, deviner / Passez le papier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Ecrivez une </a:t>
            </a:r>
            <a:r>
              <a:rPr lang="fr-FR" dirty="0" smtClean="0"/>
              <a:t>phrase (utilisez un verbe –</a:t>
            </a:r>
            <a:r>
              <a:rPr lang="fr-FR" dirty="0" err="1" smtClean="0"/>
              <a:t>re</a:t>
            </a:r>
            <a:r>
              <a:rPr lang="fr-FR" dirty="0" smtClean="0"/>
              <a:t>/-</a:t>
            </a:r>
            <a:r>
              <a:rPr lang="fr-FR" dirty="0" err="1" smtClean="0"/>
              <a:t>ir</a:t>
            </a:r>
            <a:r>
              <a:rPr lang="fr-FR" dirty="0" smtClean="0"/>
              <a:t>)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Dessinez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Ecrivez une phrase pour représenter le dessin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le dessin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Passez le papier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Dessinez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Pliez le papier pour couvrir la phrase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Etc</a:t>
            </a: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6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Sentence extending.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4484</TotalTime>
  <Words>518</Words>
  <Application>Microsoft Office PowerPoint</Application>
  <PresentationFormat>On-screen Show (4:3)</PresentationFormat>
  <Paragraphs>91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Pile/Face</vt:lpstr>
      <vt:lpstr>French 2</vt:lpstr>
      <vt:lpstr>Echangez vos devoirs</vt:lpstr>
      <vt:lpstr>Sondage</vt:lpstr>
      <vt:lpstr>Questionnaire…</vt:lpstr>
      <vt:lpstr>Qu’est-ce qu’ils font?</vt:lpstr>
      <vt:lpstr>Décrire, dessiner, deviner / Passez le papier</vt:lpstr>
      <vt:lpstr>PowerPoint Presentation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152</cp:revision>
  <cp:lastPrinted>2013-09-03T19:07:25Z</cp:lastPrinted>
  <dcterms:created xsi:type="dcterms:W3CDTF">2013-08-16T19:56:35Z</dcterms:created>
  <dcterms:modified xsi:type="dcterms:W3CDTF">2013-09-04T23:32:44Z</dcterms:modified>
</cp:coreProperties>
</file>