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48" r:id="rId2"/>
    <p:sldId id="350" r:id="rId3"/>
    <p:sldId id="351" r:id="rId4"/>
    <p:sldId id="352" r:id="rId5"/>
    <p:sldId id="353" r:id="rId6"/>
    <p:sldId id="346" r:id="rId7"/>
    <p:sldId id="349" r:id="rId8"/>
    <p:sldId id="354" r:id="rId9"/>
    <p:sldId id="355" r:id="rId10"/>
    <p:sldId id="356" r:id="rId11"/>
    <p:sldId id="357" r:id="rId12"/>
    <p:sldId id="358" r:id="rId13"/>
    <p:sldId id="359" r:id="rId14"/>
    <p:sldId id="343" r:id="rId15"/>
    <p:sldId id="360" r:id="rId16"/>
    <p:sldId id="361" r:id="rId17"/>
    <p:sldId id="362" r:id="rId18"/>
    <p:sldId id="36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05" autoAdjust="0"/>
    <p:restoredTop sz="94660"/>
  </p:normalViewPr>
  <p:slideViewPr>
    <p:cSldViewPr>
      <p:cViewPr>
        <p:scale>
          <a:sx n="60" d="100"/>
          <a:sy n="60" d="100"/>
        </p:scale>
        <p:origin x="-138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0384D-0736-454C-BFDA-E8DDDB5771F0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D5C50-9A1C-48F3-94E5-42F2A401C8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84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C8A79FC-D7D6-4BDC-A1F2-022EA4F6AC76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C8A79FC-D7D6-4BDC-A1F2-022EA4F6AC76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C8A79FC-D7D6-4BDC-A1F2-022EA4F6AC76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wmf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wmf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376672"/>
          </a:xfrm>
        </p:spPr>
        <p:txBody>
          <a:bodyPr>
            <a:normAutofit lnSpcReduction="10000"/>
          </a:bodyPr>
          <a:lstStyle/>
          <a:p>
            <a:pPr marL="624078" indent="-514350">
              <a:buFont typeface="+mj-lt"/>
              <a:buAutoNum type="arabicParenR"/>
            </a:pPr>
            <a:r>
              <a:rPr lang="fr-FR" dirty="0" smtClean="0"/>
              <a:t>Quand (</a:t>
            </a:r>
            <a:r>
              <a:rPr lang="fr-FR" i="1" dirty="0" err="1" smtClean="0"/>
              <a:t>when</a:t>
            </a:r>
            <a:r>
              <a:rPr lang="fr-FR" dirty="0" smtClean="0"/>
              <a:t>) est-ce que tu passes un examen?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Quand est-ce que tu prépare un examen?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Qui (</a:t>
            </a:r>
            <a:r>
              <a:rPr lang="fr-FR" i="1" dirty="0" err="1" smtClean="0"/>
              <a:t>who</a:t>
            </a:r>
            <a:r>
              <a:rPr lang="fr-FR" dirty="0" smtClean="0"/>
              <a:t>) enseigne les maths?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Qui visites-tu?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Qui prépare le diner?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Qu’est-ce que tu étudies lundi soir?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Quand est le cours de sciences?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Ecoutez-vous de la musique?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Téléphonez-vous à vos amis?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Parlez-vous français?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Qu’est-ce que vous étudiez aujourd’hui?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Qu’est-ce que vous </a:t>
            </a:r>
            <a:r>
              <a:rPr lang="fr-FR" dirty="0"/>
              <a:t>étudiez </a:t>
            </a:r>
            <a:r>
              <a:rPr lang="fr-FR" dirty="0" smtClean="0"/>
              <a:t>demain?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PILE/FACE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47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brittany.call\AppData\Local\Microsoft\Windows\Temporary Internet Files\Content.IE5\38A2KYJL\MP900341409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" y="3196411"/>
            <a:ext cx="1082675" cy="1513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brittany.call\AppData\Local\Microsoft\Windows\Temporary Internet Files\Content.IE5\6J4QA0E2\MC900048586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4811"/>
            <a:ext cx="148844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brittany.call\AppData\Local\Microsoft\Windows\Temporary Internet Files\Content.IE5\38A2KYJL\MM900185588[1]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1458595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brittany.call\AppData\Local\Microsoft\Windows\Temporary Internet Files\Content.IE5\X9V8ZJAG\MC900439584[1]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19" y="5181600"/>
            <a:ext cx="1264920" cy="10718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743200" y="457200"/>
            <a:ext cx="60198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 </a:t>
            </a:r>
            <a:r>
              <a:rPr lang="en-US" sz="3500" dirty="0" err="1" smtClean="0"/>
              <a:t>J’ai</a:t>
            </a:r>
            <a:r>
              <a:rPr lang="en-US" sz="3500" dirty="0" smtClean="0"/>
              <a:t> raison!</a:t>
            </a:r>
          </a:p>
          <a:p>
            <a:endParaRPr lang="en-US" sz="3500" dirty="0"/>
          </a:p>
          <a:p>
            <a:endParaRPr lang="en-US" sz="3500" dirty="0"/>
          </a:p>
          <a:p>
            <a:r>
              <a:rPr lang="en-US" sz="3500" dirty="0" smtClean="0"/>
              <a:t>Il a </a:t>
            </a:r>
            <a:r>
              <a:rPr lang="en-US" sz="3500" dirty="0" err="1" smtClean="0"/>
              <a:t>l’air</a:t>
            </a:r>
            <a:r>
              <a:rPr lang="en-US" sz="3500" dirty="0" smtClean="0"/>
              <a:t> </a:t>
            </a:r>
            <a:r>
              <a:rPr lang="en-US" sz="3500" dirty="0" err="1" smtClean="0"/>
              <a:t>bizzare</a:t>
            </a:r>
            <a:r>
              <a:rPr lang="en-US" sz="3500" dirty="0" smtClean="0"/>
              <a:t>…</a:t>
            </a:r>
          </a:p>
          <a:p>
            <a:endParaRPr lang="en-US" sz="3500" dirty="0"/>
          </a:p>
          <a:p>
            <a:endParaRPr lang="en-US" sz="3500" dirty="0" smtClean="0"/>
          </a:p>
          <a:p>
            <a:r>
              <a:rPr lang="en-US" sz="3500" dirty="0" smtClean="0"/>
              <a:t>Il a </a:t>
            </a:r>
            <a:r>
              <a:rPr lang="en-US" sz="3500" dirty="0" err="1" smtClean="0"/>
              <a:t>honte</a:t>
            </a:r>
            <a:endParaRPr lang="en-US" sz="3500" dirty="0" smtClean="0"/>
          </a:p>
          <a:p>
            <a:endParaRPr lang="en-US" sz="3500" dirty="0"/>
          </a:p>
          <a:p>
            <a:endParaRPr lang="en-US" sz="3500" dirty="0" smtClean="0"/>
          </a:p>
          <a:p>
            <a:r>
              <a:rPr lang="en-US" sz="3500" dirty="0" smtClean="0"/>
              <a:t>Nous </a:t>
            </a:r>
            <a:r>
              <a:rPr lang="en-US" sz="3500" dirty="0" err="1" smtClean="0"/>
              <a:t>avons</a:t>
            </a:r>
            <a:r>
              <a:rPr lang="en-US" sz="3500" dirty="0" smtClean="0"/>
              <a:t> tort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625707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43200" y="457200"/>
            <a:ext cx="60198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 smtClean="0"/>
              <a:t>Tu</a:t>
            </a:r>
            <a:r>
              <a:rPr lang="en-US" sz="3500" dirty="0"/>
              <a:t> </a:t>
            </a:r>
            <a:r>
              <a:rPr lang="en-US" sz="3500" dirty="0" smtClean="0"/>
              <a:t>as de la chance!</a:t>
            </a:r>
          </a:p>
          <a:p>
            <a:endParaRPr lang="en-US" sz="3500" dirty="0"/>
          </a:p>
          <a:p>
            <a:endParaRPr lang="en-US" sz="3500" dirty="0"/>
          </a:p>
          <a:p>
            <a:r>
              <a:rPr lang="en-US" sz="3500" dirty="0" smtClean="0"/>
              <a:t>La </a:t>
            </a:r>
            <a:r>
              <a:rPr lang="en-US" sz="3500" dirty="0" err="1" smtClean="0"/>
              <a:t>fille</a:t>
            </a:r>
            <a:r>
              <a:rPr lang="en-US" sz="3500" dirty="0" smtClean="0"/>
              <a:t> a 7 </a:t>
            </a:r>
            <a:r>
              <a:rPr lang="en-US" sz="3500" dirty="0" err="1" smtClean="0"/>
              <a:t>ans</a:t>
            </a:r>
            <a:endParaRPr lang="en-US" sz="3500" dirty="0" smtClean="0"/>
          </a:p>
          <a:p>
            <a:endParaRPr lang="en-US" sz="3500" dirty="0"/>
          </a:p>
          <a:p>
            <a:endParaRPr lang="en-US" sz="3500" dirty="0" smtClean="0"/>
          </a:p>
          <a:p>
            <a:r>
              <a:rPr lang="en-US" sz="3500" dirty="0" smtClean="0"/>
              <a:t>Nous </a:t>
            </a:r>
            <a:r>
              <a:rPr lang="en-US" sz="3500" dirty="0" err="1" smtClean="0"/>
              <a:t>avons</a:t>
            </a:r>
            <a:r>
              <a:rPr lang="en-US" sz="3500" dirty="0" smtClean="0"/>
              <a:t> </a:t>
            </a:r>
            <a:r>
              <a:rPr lang="en-US" sz="3500" dirty="0" err="1" smtClean="0"/>
              <a:t>chaud</a:t>
            </a:r>
            <a:endParaRPr lang="en-US" sz="3500" dirty="0" smtClean="0"/>
          </a:p>
          <a:p>
            <a:endParaRPr lang="en-US" sz="3500" dirty="0"/>
          </a:p>
          <a:p>
            <a:endParaRPr lang="en-US" sz="3500" dirty="0" smtClean="0"/>
          </a:p>
          <a:p>
            <a:r>
              <a:rPr lang="en-US" sz="3500" dirty="0" err="1" smtClean="0"/>
              <a:t>Ils</a:t>
            </a:r>
            <a:r>
              <a:rPr lang="en-US" sz="3500" dirty="0" smtClean="0"/>
              <a:t> </a:t>
            </a:r>
            <a:r>
              <a:rPr lang="en-US" sz="3500" dirty="0" err="1" smtClean="0"/>
              <a:t>ont</a:t>
            </a:r>
            <a:r>
              <a:rPr lang="en-US" sz="3500" dirty="0" smtClean="0"/>
              <a:t> </a:t>
            </a:r>
            <a:r>
              <a:rPr lang="en-US" sz="3500" dirty="0" err="1" smtClean="0"/>
              <a:t>une</a:t>
            </a:r>
            <a:r>
              <a:rPr lang="en-US" sz="3500" dirty="0" smtClean="0"/>
              <a:t> </a:t>
            </a:r>
            <a:r>
              <a:rPr lang="en-US" sz="3500" dirty="0" err="1" smtClean="0"/>
              <a:t>classe</a:t>
            </a:r>
            <a:endParaRPr lang="en-US" sz="3500" dirty="0"/>
          </a:p>
        </p:txBody>
      </p:sp>
      <p:pic>
        <p:nvPicPr>
          <p:cNvPr id="9" name="Picture 8" descr="C:\Users\brittany.call\AppData\Local\Microsoft\Windows\Temporary Internet Files\Content.IE5\Y85NGEJC\MC900104564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" y="3092617"/>
            <a:ext cx="1465580" cy="152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brittany.call\AppData\Local\Microsoft\Windows\Temporary Internet Files\Content.IE5\Y85NGEJC\MC900389676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1332230" cy="1274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brittany.call\AppData\Local\Microsoft\Windows\Temporary Internet Files\Content.IE5\Y85NGEJC\MC900295510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" y="309245"/>
            <a:ext cx="1308100" cy="130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brittany.call\AppData\Local\Microsoft\Windows\Temporary Internet Files\Content.IE5\6J4QA0E2\MC900198118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" y="4995545"/>
            <a:ext cx="1496060" cy="1134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0874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43200" y="457200"/>
            <a:ext cx="60198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Nous </a:t>
            </a:r>
            <a:r>
              <a:rPr lang="en-US" sz="3500" dirty="0" err="1" smtClean="0"/>
              <a:t>avons</a:t>
            </a:r>
            <a:r>
              <a:rPr lang="en-US" sz="3500" dirty="0" smtClean="0"/>
              <a:t> un </a:t>
            </a:r>
            <a:r>
              <a:rPr lang="en-US" sz="3500" dirty="0" err="1" smtClean="0"/>
              <a:t>examen</a:t>
            </a:r>
            <a:endParaRPr lang="en-US" sz="3500" dirty="0" smtClean="0"/>
          </a:p>
          <a:p>
            <a:endParaRPr lang="en-US" sz="3500" dirty="0"/>
          </a:p>
          <a:p>
            <a:endParaRPr lang="en-US" sz="3500" dirty="0"/>
          </a:p>
          <a:p>
            <a:r>
              <a:rPr lang="en-US" sz="3500" dirty="0" smtClean="0"/>
              <a:t>La </a:t>
            </a:r>
            <a:r>
              <a:rPr lang="en-US" sz="3500" dirty="0" err="1" smtClean="0"/>
              <a:t>fille</a:t>
            </a:r>
            <a:r>
              <a:rPr lang="en-US" sz="3500" dirty="0" smtClean="0"/>
              <a:t> a </a:t>
            </a:r>
            <a:r>
              <a:rPr lang="en-US" sz="3500" dirty="0" err="1" smtClean="0"/>
              <a:t>soif</a:t>
            </a:r>
            <a:endParaRPr lang="en-US" sz="3500" dirty="0" smtClean="0"/>
          </a:p>
          <a:p>
            <a:endParaRPr lang="en-US" sz="3500" dirty="0"/>
          </a:p>
          <a:p>
            <a:endParaRPr lang="en-US" sz="3500" dirty="0" smtClean="0"/>
          </a:p>
          <a:p>
            <a:r>
              <a:rPr lang="en-US" sz="3500" dirty="0" err="1" smtClean="0"/>
              <a:t>J’ai</a:t>
            </a:r>
            <a:r>
              <a:rPr lang="en-US" sz="3500" dirty="0" smtClean="0"/>
              <a:t> </a:t>
            </a:r>
            <a:r>
              <a:rPr lang="en-US" sz="3500" dirty="0" err="1" smtClean="0"/>
              <a:t>besoin</a:t>
            </a:r>
            <a:r>
              <a:rPr lang="en-US" sz="3500" dirty="0" smtClean="0"/>
              <a:t> des toilettes</a:t>
            </a:r>
          </a:p>
          <a:p>
            <a:endParaRPr lang="en-US" sz="3500" dirty="0"/>
          </a:p>
          <a:p>
            <a:endParaRPr lang="en-US" sz="3500" dirty="0" smtClean="0"/>
          </a:p>
          <a:p>
            <a:r>
              <a:rPr lang="en-US" sz="3500" dirty="0" smtClean="0"/>
              <a:t>Le </a:t>
            </a:r>
            <a:r>
              <a:rPr lang="en-US" sz="3500" dirty="0" err="1" smtClean="0"/>
              <a:t>garçon</a:t>
            </a:r>
            <a:r>
              <a:rPr lang="en-US" sz="3500" dirty="0" smtClean="0"/>
              <a:t> a </a:t>
            </a:r>
            <a:r>
              <a:rPr lang="en-US" sz="3500" dirty="0" err="1" smtClean="0"/>
              <a:t>faim</a:t>
            </a:r>
            <a:endParaRPr lang="en-US" sz="3500" dirty="0"/>
          </a:p>
        </p:txBody>
      </p:sp>
      <p:pic>
        <p:nvPicPr>
          <p:cNvPr id="7" name="Picture 6" descr="C:\Users\brittany.call\AppData\Local\Microsoft\Windows\Temporary Internet Files\Content.IE5\38A2KYJL\MP900448383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48" y="1307286"/>
            <a:ext cx="1258570" cy="188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brittany.call\AppData\Local\Microsoft\Windows\Temporary Internet Files\Content.IE5\X9V8ZJAG\MP900442709[1]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" r="8072"/>
          <a:stretch/>
        </p:blipFill>
        <p:spPr bwMode="auto">
          <a:xfrm>
            <a:off x="448715" y="4835872"/>
            <a:ext cx="1590675" cy="1329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C:\Users\brittany.call\AppData\Local\Microsoft\Windows\Temporary Internet Files\Content.IE5\X9V8ZJAG\MC900290018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" y="3212177"/>
            <a:ext cx="1135380" cy="1623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:\Users\brittany.call\AppData\Local\Microsoft\Windows\Temporary Internet Files\Content.IE5\Y85NGEJC\MP900439390[1]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1558290" cy="1040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2124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43200" y="457200"/>
            <a:ext cx="60198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Il a </a:t>
            </a:r>
            <a:r>
              <a:rPr lang="en-US" sz="3500" dirty="0" err="1" smtClean="0"/>
              <a:t>froid</a:t>
            </a:r>
            <a:endParaRPr lang="en-US" sz="3500" dirty="0" smtClean="0"/>
          </a:p>
          <a:p>
            <a:endParaRPr lang="en-US" sz="3500" dirty="0"/>
          </a:p>
          <a:p>
            <a:endParaRPr lang="en-US" sz="3500" dirty="0"/>
          </a:p>
          <a:p>
            <a:r>
              <a:rPr lang="en-US" sz="3500" dirty="0" smtClean="0"/>
              <a:t>Elle a </a:t>
            </a:r>
            <a:r>
              <a:rPr lang="en-US" sz="3500" dirty="0" err="1" smtClean="0"/>
              <a:t>sommeil</a:t>
            </a:r>
            <a:endParaRPr lang="en-US" sz="3500" dirty="0" smtClean="0"/>
          </a:p>
          <a:p>
            <a:endParaRPr lang="en-US" sz="3500" dirty="0"/>
          </a:p>
          <a:p>
            <a:endParaRPr lang="en-US" sz="3500" dirty="0" smtClean="0"/>
          </a:p>
          <a:p>
            <a:r>
              <a:rPr lang="en-US" sz="3500" dirty="0" smtClean="0"/>
              <a:t>Il a </a:t>
            </a:r>
            <a:r>
              <a:rPr lang="en-US" sz="3500" dirty="0" err="1" smtClean="0"/>
              <a:t>envie</a:t>
            </a:r>
            <a:r>
              <a:rPr lang="en-US" sz="3500" dirty="0" smtClean="0"/>
              <a:t> d’un </a:t>
            </a:r>
            <a:r>
              <a:rPr lang="en-US" sz="3500" dirty="0" err="1" smtClean="0"/>
              <a:t>ballon</a:t>
            </a:r>
            <a:r>
              <a:rPr lang="en-US" sz="3500" dirty="0" smtClean="0"/>
              <a:t>!</a:t>
            </a:r>
          </a:p>
          <a:p>
            <a:endParaRPr lang="en-US" sz="3500" dirty="0"/>
          </a:p>
          <a:p>
            <a:endParaRPr lang="en-US" sz="3500" dirty="0" smtClean="0"/>
          </a:p>
          <a:p>
            <a:r>
              <a:rPr lang="en-US" sz="3500" dirty="0" smtClean="0"/>
              <a:t>Il a </a:t>
            </a:r>
            <a:r>
              <a:rPr lang="en-US" sz="3500" dirty="0" err="1" smtClean="0"/>
              <a:t>peur</a:t>
            </a:r>
            <a:r>
              <a:rPr lang="en-US" sz="3500" dirty="0" smtClean="0"/>
              <a:t> d’un </a:t>
            </a:r>
            <a:r>
              <a:rPr lang="en-US" sz="3500" dirty="0" err="1" smtClean="0"/>
              <a:t>souris</a:t>
            </a:r>
            <a:endParaRPr lang="en-US" sz="3500" dirty="0"/>
          </a:p>
        </p:txBody>
      </p:sp>
      <p:pic>
        <p:nvPicPr>
          <p:cNvPr id="7" name="Picture 6" descr="C:\Users\brittany.call\AppData\Local\Microsoft\Windows\Temporary Internet Files\Content.IE5\Y85NGEJC\MP900431663[1]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17"/>
          <a:stretch/>
        </p:blipFill>
        <p:spPr bwMode="auto">
          <a:xfrm>
            <a:off x="609600" y="1572716"/>
            <a:ext cx="1242060" cy="16236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C:\Users\brittany.call\AppData\Local\Microsoft\Windows\Temporary Internet Files\Content.IE5\38A2KYJL\MP900446567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3352800"/>
            <a:ext cx="1178560" cy="1544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brittany.call\AppData\Local\Microsoft\Windows\Temporary Internet Files\Content.IE5\Y85NGEJC\MC900053398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301750" cy="160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:\Users\brittany.call\AppData\Local\Microsoft\Windows\Temporary Internet Files\Content.IE5\X9V8ZJAG\MC900139509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73" y="5205905"/>
            <a:ext cx="1388110" cy="876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2124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Allez</a:t>
            </a:r>
            <a:r>
              <a:rPr lang="en-US" dirty="0" smtClean="0"/>
              <a:t> à la </a:t>
            </a:r>
            <a:r>
              <a:rPr lang="en-US" dirty="0" err="1" smtClean="0"/>
              <a:t>pêche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4525963"/>
          </a:xfrm>
        </p:spPr>
        <p:txBody>
          <a:bodyPr/>
          <a:lstStyle/>
          <a:p>
            <a:r>
              <a:rPr lang="en-US" dirty="0" err="1" smtClean="0"/>
              <a:t>Objectif</a:t>
            </a:r>
            <a:r>
              <a:rPr lang="en-US" dirty="0" smtClean="0"/>
              <a:t>:  </a:t>
            </a:r>
            <a:r>
              <a:rPr lang="en-US" dirty="0" err="1" smtClean="0"/>
              <a:t>collectionnez</a:t>
            </a:r>
            <a:r>
              <a:rPr lang="en-US" dirty="0" smtClean="0"/>
              <a:t> 4 </a:t>
            </a:r>
            <a:r>
              <a:rPr lang="en-US" dirty="0" err="1" smtClean="0"/>
              <a:t>cartes</a:t>
            </a:r>
            <a:r>
              <a:rPr lang="en-US" dirty="0" smtClean="0"/>
              <a:t> (les memes)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?:  </a:t>
            </a:r>
            <a:r>
              <a:rPr lang="en-US" dirty="0" err="1" smtClean="0"/>
              <a:t>Est-ce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as __________?</a:t>
            </a:r>
          </a:p>
          <a:p>
            <a:r>
              <a:rPr lang="en-US" dirty="0" smtClean="0"/>
              <a:t>A:  </a:t>
            </a:r>
            <a:r>
              <a:rPr lang="en-US" dirty="0" err="1" smtClean="0"/>
              <a:t>Oui</a:t>
            </a:r>
            <a:r>
              <a:rPr lang="en-US" dirty="0" smtClean="0"/>
              <a:t>, </a:t>
            </a:r>
            <a:r>
              <a:rPr lang="en-US" dirty="0" err="1" smtClean="0"/>
              <a:t>j’ai</a:t>
            </a:r>
            <a:r>
              <a:rPr lang="en-US" dirty="0" smtClean="0"/>
              <a:t> ____________.   (</a:t>
            </a:r>
            <a:r>
              <a:rPr lang="en-US" dirty="0" err="1" smtClean="0"/>
              <a:t>Donnez</a:t>
            </a:r>
            <a:r>
              <a:rPr lang="en-US" dirty="0" smtClean="0"/>
              <a:t> </a:t>
            </a:r>
            <a:r>
              <a:rPr lang="en-US" dirty="0" err="1" smtClean="0"/>
              <a:t>tous</a:t>
            </a:r>
            <a:r>
              <a:rPr lang="en-US" dirty="0" smtClean="0"/>
              <a:t> les </a:t>
            </a:r>
            <a:r>
              <a:rPr lang="en-US" dirty="0" err="1" smtClean="0"/>
              <a:t>cartes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dirty="0" smtClean="0"/>
              <a:t>    Non, je </a:t>
            </a:r>
            <a:r>
              <a:rPr lang="en-US" dirty="0" err="1" smtClean="0"/>
              <a:t>n’ai</a:t>
            </a:r>
            <a:r>
              <a:rPr lang="en-US" dirty="0" smtClean="0"/>
              <a:t> pas ___________.  </a:t>
            </a:r>
            <a:r>
              <a:rPr lang="en-US" dirty="0" err="1" smtClean="0"/>
              <a:t>Allez</a:t>
            </a:r>
            <a:r>
              <a:rPr lang="en-US" dirty="0" smtClean="0"/>
              <a:t> à la </a:t>
            </a:r>
            <a:r>
              <a:rPr lang="en-US" dirty="0" err="1" smtClean="0"/>
              <a:t>pêche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5" name="Picture 4" descr="C:\Users\brittany.call\AppData\Local\Microsoft\Windows\Temporary Internet Files\Content.IE5\Y85NGEJC\MC900053398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25980"/>
            <a:ext cx="1301750" cy="160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brittany.call\AppData\Local\Microsoft\Windows\Temporary Internet Files\Content.IE5\Y85NGEJC\MC900053398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125980"/>
            <a:ext cx="1301750" cy="160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brittany.call\AppData\Local\Microsoft\Windows\Temporary Internet Files\Content.IE5\Y85NGEJC\MC900053398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443" y="2133863"/>
            <a:ext cx="1301750" cy="160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brittany.call\AppData\Local\Microsoft\Windows\Temporary Internet Files\Content.IE5\Y85NGEJC\MC900053398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25980"/>
            <a:ext cx="1301750" cy="1607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6256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6" t="23245" r="75398" b="57632"/>
          <a:stretch/>
        </p:blipFill>
        <p:spPr bwMode="auto">
          <a:xfrm>
            <a:off x="228600" y="304800"/>
            <a:ext cx="2571750" cy="361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1" t="46505" r="71943" b="34372"/>
          <a:stretch/>
        </p:blipFill>
        <p:spPr bwMode="auto">
          <a:xfrm>
            <a:off x="6238875" y="304800"/>
            <a:ext cx="2571750" cy="361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2" t="45196" r="54443" b="35681"/>
          <a:stretch/>
        </p:blipFill>
        <p:spPr bwMode="auto">
          <a:xfrm>
            <a:off x="2924175" y="2819400"/>
            <a:ext cx="3314700" cy="361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brittany.call\AppData\Local\Microsoft\Windows\Temporary Internet Files\Content.IE5\6J4QA0E2\MC900048586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76" y="3942542"/>
            <a:ext cx="2502282" cy="2305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brittany.call\AppData\Local\Microsoft\Windows\Temporary Internet Files\Content.IE5\Y85NGEJC\MC900104564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2590800" cy="2703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brittany.call\AppData\Local\Microsoft\Windows\Temporary Internet Files\Content.IE5\X9V8ZJAG\MC900290018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9" y="3609748"/>
            <a:ext cx="2181225" cy="3119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87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2" t="66413" r="64296" b="12853"/>
          <a:stretch/>
        </p:blipFill>
        <p:spPr bwMode="auto">
          <a:xfrm>
            <a:off x="28575" y="0"/>
            <a:ext cx="3448050" cy="392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6" t="69535" r="36882" b="9731"/>
          <a:stretch/>
        </p:blipFill>
        <p:spPr bwMode="auto">
          <a:xfrm>
            <a:off x="5676900" y="38100"/>
            <a:ext cx="3448050" cy="392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2" t="46073" r="35896" b="33193"/>
          <a:stretch/>
        </p:blipFill>
        <p:spPr bwMode="auto">
          <a:xfrm>
            <a:off x="2743200" y="2935314"/>
            <a:ext cx="3448050" cy="392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brittany.call\AppData\Local\Microsoft\Windows\Temporary Internet Files\Content.IE5\38A2KYJL\MM900185588[1]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487" y="609601"/>
            <a:ext cx="2352071" cy="1397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brittany.call\AppData\Local\Microsoft\Windows\Temporary Internet Files\Content.IE5\Y85NGEJC\MC900295510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40" y="4191000"/>
            <a:ext cx="2338070" cy="2338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brittany.call\AppData\Local\Microsoft\Windows\Temporary Internet Files\Content.IE5\X9V8ZJAG\MP900442709[1]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" r="8072"/>
          <a:stretch/>
        </p:blipFill>
        <p:spPr bwMode="auto">
          <a:xfrm>
            <a:off x="6324600" y="4343399"/>
            <a:ext cx="2590800" cy="21657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6957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8" t="22109" r="34820" b="57157"/>
          <a:stretch/>
        </p:blipFill>
        <p:spPr bwMode="auto">
          <a:xfrm>
            <a:off x="2514600" y="2954364"/>
            <a:ext cx="3448050" cy="392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3" t="22209" r="61384" b="57862"/>
          <a:stretch/>
        </p:blipFill>
        <p:spPr bwMode="auto">
          <a:xfrm>
            <a:off x="0" y="19050"/>
            <a:ext cx="2933700" cy="377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2" t="66413" r="64296" b="12853"/>
          <a:stretch/>
        </p:blipFill>
        <p:spPr bwMode="auto">
          <a:xfrm>
            <a:off x="5657850" y="57150"/>
            <a:ext cx="3448050" cy="392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brittany.call\AppData\Local\Microsoft\Windows\Temporary Internet Files\Content.IE5\X9V8ZJAG\MC900139509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1" y="4617928"/>
            <a:ext cx="2427583" cy="1532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brittany.call\AppData\Local\Microsoft\Windows\Temporary Internet Files\Content.IE5\Y85NGEJC\MP900431663[1]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17"/>
          <a:stretch/>
        </p:blipFill>
        <p:spPr bwMode="auto">
          <a:xfrm>
            <a:off x="3352800" y="108846"/>
            <a:ext cx="2149957" cy="28105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C:\Users\brittany.call\AppData\Local\Microsoft\Windows\Temporary Internet Files\Content.IE5\38A2KYJL\MP900448383[1]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458" y="4114800"/>
            <a:ext cx="1840570" cy="2762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027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6" t="23245" r="75398" b="57632"/>
          <a:stretch/>
        </p:blipFill>
        <p:spPr bwMode="auto">
          <a:xfrm>
            <a:off x="228600" y="304800"/>
            <a:ext cx="2571750" cy="361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1" t="46505" r="71943" b="34372"/>
          <a:stretch/>
        </p:blipFill>
        <p:spPr bwMode="auto">
          <a:xfrm>
            <a:off x="6238875" y="304800"/>
            <a:ext cx="2571750" cy="361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2" t="46073" r="35896" b="33193"/>
          <a:stretch/>
        </p:blipFill>
        <p:spPr bwMode="auto">
          <a:xfrm>
            <a:off x="2790825" y="2935314"/>
            <a:ext cx="3448050" cy="392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brittany.call\AppData\Local\Microsoft\Windows\Temporary Internet Files\Content.IE5\X9V8ZJAG\MC900439584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57258"/>
            <a:ext cx="2441181" cy="2068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brittany.call\AppData\Local\Microsoft\Windows\Temporary Internet Files\Content.IE5\38A2KYJL\MP900446567[1]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152400"/>
            <a:ext cx="1981200" cy="259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brittany.call\AppData\Local\Microsoft\Windows\Temporary Internet Files\Content.IE5\Y85NGEJC\MC900053398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9" y="4092746"/>
            <a:ext cx="2181225" cy="2694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9562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6" t="23245" r="75398" b="57632"/>
          <a:stretch/>
        </p:blipFill>
        <p:spPr bwMode="auto">
          <a:xfrm>
            <a:off x="228600" y="304800"/>
            <a:ext cx="2571750" cy="361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1" t="46505" r="71943" b="34372"/>
          <a:stretch/>
        </p:blipFill>
        <p:spPr bwMode="auto">
          <a:xfrm>
            <a:off x="6238875" y="304800"/>
            <a:ext cx="2571750" cy="361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2" t="45196" r="54443" b="35681"/>
          <a:stretch/>
        </p:blipFill>
        <p:spPr bwMode="auto">
          <a:xfrm>
            <a:off x="2924175" y="2819400"/>
            <a:ext cx="3314700" cy="361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3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2" t="66413" r="64296" b="12853"/>
          <a:stretch/>
        </p:blipFill>
        <p:spPr bwMode="auto">
          <a:xfrm>
            <a:off x="28575" y="0"/>
            <a:ext cx="3448050" cy="392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6" t="69535" r="36882" b="9731"/>
          <a:stretch/>
        </p:blipFill>
        <p:spPr bwMode="auto">
          <a:xfrm>
            <a:off x="5676900" y="38100"/>
            <a:ext cx="3448050" cy="392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2" t="46073" r="35896" b="33193"/>
          <a:stretch/>
        </p:blipFill>
        <p:spPr bwMode="auto">
          <a:xfrm>
            <a:off x="2743200" y="2935314"/>
            <a:ext cx="3448050" cy="392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591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8" t="22109" r="34820" b="57157"/>
          <a:stretch/>
        </p:blipFill>
        <p:spPr bwMode="auto">
          <a:xfrm>
            <a:off x="2514600" y="2954364"/>
            <a:ext cx="3448050" cy="392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3" t="22209" r="61384" b="57862"/>
          <a:stretch/>
        </p:blipFill>
        <p:spPr bwMode="auto">
          <a:xfrm>
            <a:off x="0" y="19050"/>
            <a:ext cx="2933700" cy="377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2" t="66413" r="64296" b="12853"/>
          <a:stretch/>
        </p:blipFill>
        <p:spPr bwMode="auto">
          <a:xfrm>
            <a:off x="5657850" y="57150"/>
            <a:ext cx="3448050" cy="392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031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6" t="23245" r="75398" b="57632"/>
          <a:stretch/>
        </p:blipFill>
        <p:spPr bwMode="auto">
          <a:xfrm>
            <a:off x="228600" y="304800"/>
            <a:ext cx="2571750" cy="361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1" t="46505" r="71943" b="34372"/>
          <a:stretch/>
        </p:blipFill>
        <p:spPr bwMode="auto">
          <a:xfrm>
            <a:off x="6238875" y="304800"/>
            <a:ext cx="2571750" cy="361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2" t="46073" r="35896" b="33193"/>
          <a:stretch/>
        </p:blipFill>
        <p:spPr bwMode="auto">
          <a:xfrm>
            <a:off x="2790825" y="2935314"/>
            <a:ext cx="3448050" cy="392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808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8" t="20597" r="9379" b="11173"/>
          <a:stretch/>
        </p:blipFill>
        <p:spPr bwMode="auto">
          <a:xfrm>
            <a:off x="0" y="381000"/>
            <a:ext cx="9195758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318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</a:t>
            </a:r>
            <a:r>
              <a:rPr lang="en-US" dirty="0" smtClean="0"/>
              <a:t> as un </a:t>
            </a:r>
            <a:r>
              <a:rPr lang="en-US" dirty="0" err="1" smtClean="0"/>
              <a:t>cours</a:t>
            </a:r>
            <a:r>
              <a:rPr lang="en-US" dirty="0" smtClean="0"/>
              <a:t> de sciences?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/>
              <a:t>Je m’appelle Marc.  J’ai 15 ans.  Je suis sympa et intelligent.  J’aime les sciences.  J’ai un cours de physique et un cours de chimie.  Mon ami, Clément a un cours de chimie aussi.  Nous avons un cours de mathématiques ensemble.  Mes amies Thérèse et Julie ont un cours de biologie.  Et vous ?  Avez-vous un cours de sciences 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0292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52936"/>
            <a:ext cx="8153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AVOIR = to have</a:t>
            </a:r>
            <a:endParaRPr lang="en-US" sz="4000" b="1" u="sng" dirty="0" smtClean="0"/>
          </a:p>
          <a:p>
            <a:pPr algn="ctr"/>
            <a:endParaRPr lang="en-US" sz="4000" dirty="0"/>
          </a:p>
          <a:p>
            <a:r>
              <a:rPr lang="en-US" sz="4000" dirty="0" smtClean="0"/>
              <a:t>J’</a:t>
            </a:r>
            <a:r>
              <a:rPr lang="en-US" sz="4000" dirty="0" smtClean="0"/>
              <a:t>				</a:t>
            </a:r>
            <a:r>
              <a:rPr lang="en-US" sz="4000" dirty="0" smtClean="0"/>
              <a:t>Nous</a:t>
            </a:r>
            <a:endParaRPr lang="en-US" sz="4000" dirty="0" smtClean="0"/>
          </a:p>
          <a:p>
            <a:endParaRPr lang="en-US" sz="4000" dirty="0"/>
          </a:p>
          <a:p>
            <a:r>
              <a:rPr lang="en-US" sz="4000" dirty="0" err="1" smtClean="0"/>
              <a:t>Tu</a:t>
            </a:r>
            <a:r>
              <a:rPr lang="en-US" sz="4000" dirty="0" smtClean="0"/>
              <a:t>				</a:t>
            </a:r>
            <a:r>
              <a:rPr lang="en-US" sz="4000" dirty="0" err="1" smtClean="0"/>
              <a:t>Vous</a:t>
            </a:r>
            <a:endParaRPr lang="en-US" sz="4000" dirty="0" smtClean="0"/>
          </a:p>
          <a:p>
            <a:endParaRPr lang="en-US" sz="4000" dirty="0"/>
          </a:p>
          <a:p>
            <a:r>
              <a:rPr lang="en-US" sz="4000" dirty="0" smtClean="0"/>
              <a:t>Il/Elle/On		</a:t>
            </a:r>
            <a:r>
              <a:rPr lang="en-US" sz="4000" dirty="0" err="1" smtClean="0"/>
              <a:t>Ils</a:t>
            </a:r>
            <a:r>
              <a:rPr lang="en-US" sz="4000" dirty="0" smtClean="0"/>
              <a:t>/</a:t>
            </a:r>
            <a:r>
              <a:rPr lang="en-US" sz="4000" dirty="0" err="1" smtClean="0"/>
              <a:t>Elles</a:t>
            </a:r>
            <a:endParaRPr lang="en-US" sz="4000" dirty="0" smtClean="0"/>
          </a:p>
          <a:p>
            <a:endParaRPr lang="en-US" sz="4000" dirty="0"/>
          </a:p>
          <a:p>
            <a:pPr algn="ctr"/>
            <a:r>
              <a:rPr lang="en-US" sz="4000" dirty="0" smtClean="0"/>
              <a:t>Je </a:t>
            </a:r>
            <a:r>
              <a:rPr lang="en-US" sz="4000" dirty="0" err="1" smtClean="0"/>
              <a:t>n’ai</a:t>
            </a:r>
            <a:r>
              <a:rPr lang="en-US" sz="4000" dirty="0" smtClean="0"/>
              <a:t> pas de </a:t>
            </a:r>
            <a:r>
              <a:rPr lang="en-US" sz="4000" dirty="0" err="1" smtClean="0"/>
              <a:t>cours</a:t>
            </a:r>
            <a:endParaRPr lang="en-US" sz="4000" dirty="0" smtClean="0"/>
          </a:p>
          <a:p>
            <a:pPr algn="ctr"/>
            <a:r>
              <a:rPr lang="en-US" sz="4000" dirty="0" err="1" smtClean="0"/>
              <a:t>Vous</a:t>
            </a:r>
            <a:r>
              <a:rPr lang="en-US" sz="4000" dirty="0" smtClean="0"/>
              <a:t> </a:t>
            </a:r>
            <a:r>
              <a:rPr lang="en-US" sz="4000" dirty="0" err="1" smtClean="0"/>
              <a:t>n’avez</a:t>
            </a:r>
            <a:r>
              <a:rPr lang="en-US" sz="4000" dirty="0" smtClean="0"/>
              <a:t> pas de </a:t>
            </a:r>
            <a:r>
              <a:rPr lang="en-US" sz="4000" dirty="0" err="1" smtClean="0"/>
              <a:t>montre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152936"/>
            <a:ext cx="9525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/>
          </a:p>
          <a:p>
            <a:pPr algn="ctr"/>
            <a:endParaRPr lang="en-US" sz="4000" dirty="0"/>
          </a:p>
          <a:p>
            <a:pPr>
              <a:tabLst>
                <a:tab pos="4572000" algn="l"/>
              </a:tabLst>
            </a:pPr>
            <a:r>
              <a:rPr lang="en-US" sz="4000" b="1" dirty="0" err="1">
                <a:solidFill>
                  <a:schemeClr val="bg2">
                    <a:lumMod val="25000"/>
                  </a:schemeClr>
                </a:solidFill>
              </a:rPr>
              <a:t>a</a:t>
            </a:r>
            <a:r>
              <a:rPr lang="en-US" sz="4000" b="1" dirty="0" err="1" smtClean="0">
                <a:solidFill>
                  <a:schemeClr val="bg2">
                    <a:lumMod val="25000"/>
                  </a:schemeClr>
                </a:solidFill>
              </a:rPr>
              <a:t>i</a:t>
            </a:r>
            <a:r>
              <a:rPr lang="en-US" sz="40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en-US" sz="4000" b="1" dirty="0" err="1" smtClean="0">
                <a:solidFill>
                  <a:schemeClr val="bg2">
                    <a:lumMod val="25000"/>
                  </a:schemeClr>
                </a:solidFill>
              </a:rPr>
              <a:t>avons</a:t>
            </a:r>
            <a:endParaRPr lang="en-US" sz="4000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tabLst>
                <a:tab pos="4572000" algn="l"/>
              </a:tabLst>
            </a:pPr>
            <a:endParaRPr lang="en-US" sz="4000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tabLst>
                <a:tab pos="4572000" algn="l"/>
              </a:tabLst>
            </a:pP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as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en-US" sz="4000" b="1" dirty="0" err="1" smtClean="0">
                <a:solidFill>
                  <a:schemeClr val="bg2">
                    <a:lumMod val="25000"/>
                  </a:schemeClr>
                </a:solidFill>
              </a:rPr>
              <a:t>avez</a:t>
            </a:r>
            <a:endParaRPr lang="en-US" sz="4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4000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tabLst>
                <a:tab pos="1371600" algn="l"/>
              </a:tabLst>
            </a:pP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   a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				</a:t>
            </a:r>
            <a:r>
              <a:rPr lang="en-US" sz="4000" b="1" dirty="0" err="1" smtClean="0">
                <a:solidFill>
                  <a:schemeClr val="bg2">
                    <a:lumMod val="25000"/>
                  </a:schemeClr>
                </a:solidFill>
              </a:rPr>
              <a:t>ont</a:t>
            </a:r>
            <a:endParaRPr lang="en-US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6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phrases using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 / </a:t>
            </a:r>
            <a:r>
              <a:rPr lang="en-US" dirty="0" err="1" smtClean="0"/>
              <a:t>avoir</a:t>
            </a:r>
            <a:r>
              <a:rPr lang="en-US" dirty="0" smtClean="0"/>
              <a:t> / </a:t>
            </a:r>
            <a:r>
              <a:rPr lang="en-US" dirty="0" err="1" smtClean="0"/>
              <a:t>cours</a:t>
            </a:r>
            <a:r>
              <a:rPr lang="en-US" dirty="0" smtClean="0"/>
              <a:t> </a:t>
            </a:r>
            <a:r>
              <a:rPr lang="en-US" dirty="0" err="1" smtClean="0"/>
              <a:t>utiles</a:t>
            </a:r>
            <a:endParaRPr lang="en-US" dirty="0" smtClean="0"/>
          </a:p>
          <a:p>
            <a:r>
              <a:rPr lang="en-US" dirty="0" err="1" smtClean="0"/>
              <a:t>Tu</a:t>
            </a:r>
            <a:r>
              <a:rPr lang="en-US" dirty="0" smtClean="0"/>
              <a:t> / </a:t>
            </a:r>
            <a:r>
              <a:rPr lang="en-US" dirty="0" err="1" smtClean="0"/>
              <a:t>avoir</a:t>
            </a:r>
            <a:r>
              <a:rPr lang="en-US" dirty="0" smtClean="0"/>
              <a:t> / </a:t>
            </a:r>
            <a:r>
              <a:rPr lang="en-US" dirty="0" err="1" smtClean="0"/>
              <a:t>bonnes</a:t>
            </a:r>
            <a:r>
              <a:rPr lang="en-US" dirty="0" smtClean="0"/>
              <a:t> notes</a:t>
            </a:r>
          </a:p>
          <a:p>
            <a:r>
              <a:rPr lang="en-US" dirty="0" smtClean="0"/>
              <a:t>Mon petit </a:t>
            </a:r>
            <a:r>
              <a:rPr lang="en-US" dirty="0" err="1" smtClean="0"/>
              <a:t>ami</a:t>
            </a:r>
            <a:r>
              <a:rPr lang="en-US" dirty="0" smtClean="0"/>
              <a:t> / </a:t>
            </a:r>
            <a:r>
              <a:rPr lang="en-US" dirty="0" err="1" smtClean="0"/>
              <a:t>avoir</a:t>
            </a:r>
            <a:r>
              <a:rPr lang="en-US" dirty="0" smtClean="0"/>
              <a:t> / </a:t>
            </a:r>
            <a:r>
              <a:rPr lang="en-US" dirty="0" err="1" smtClean="0"/>
              <a:t>une</a:t>
            </a:r>
            <a:r>
              <a:rPr lang="en-US" dirty="0" smtClean="0"/>
              <a:t> belle </a:t>
            </a:r>
            <a:r>
              <a:rPr lang="en-US" dirty="0" err="1" smtClean="0"/>
              <a:t>montre</a:t>
            </a:r>
            <a:endParaRPr lang="en-US" dirty="0" smtClean="0"/>
          </a:p>
          <a:p>
            <a:r>
              <a:rPr lang="en-US" dirty="0" smtClean="0"/>
              <a:t>Nous / </a:t>
            </a:r>
            <a:r>
              <a:rPr lang="en-US" dirty="0" err="1" smtClean="0"/>
              <a:t>avoir</a:t>
            </a:r>
            <a:r>
              <a:rPr lang="en-US" dirty="0" smtClean="0"/>
              <a:t> / </a:t>
            </a:r>
            <a:r>
              <a:rPr lang="en-US" dirty="0" err="1" smtClean="0"/>
              <a:t>professeurs</a:t>
            </a:r>
            <a:r>
              <a:rPr lang="en-US" dirty="0" smtClean="0"/>
              <a:t> </a:t>
            </a:r>
            <a:r>
              <a:rPr lang="en-US" dirty="0" err="1" smtClean="0"/>
              <a:t>brillants</a:t>
            </a:r>
            <a:endParaRPr lang="en-US" dirty="0" smtClean="0"/>
          </a:p>
          <a:p>
            <a:r>
              <a:rPr lang="en-US" dirty="0" smtClean="0"/>
              <a:t>Marc / </a:t>
            </a:r>
            <a:r>
              <a:rPr lang="en-US" dirty="0" err="1" smtClean="0"/>
              <a:t>avoir</a:t>
            </a:r>
            <a:r>
              <a:rPr lang="en-US" dirty="0" smtClean="0"/>
              <a:t> / ne pas / un </a:t>
            </a:r>
            <a:r>
              <a:rPr lang="en-US" dirty="0" err="1" smtClean="0"/>
              <a:t>ami</a:t>
            </a:r>
            <a:r>
              <a:rPr lang="en-US" dirty="0" smtClean="0"/>
              <a:t> </a:t>
            </a:r>
            <a:r>
              <a:rPr lang="en-US" dirty="0" err="1" smtClean="0"/>
              <a:t>canadien</a:t>
            </a:r>
            <a:endParaRPr lang="en-US" dirty="0" smtClean="0"/>
          </a:p>
          <a:p>
            <a:r>
              <a:rPr lang="en-US" dirty="0" smtClean="0"/>
              <a:t>Le </a:t>
            </a:r>
            <a:r>
              <a:rPr lang="en-US" dirty="0" err="1" smtClean="0"/>
              <a:t>lycée</a:t>
            </a:r>
            <a:r>
              <a:rPr lang="en-US" dirty="0" smtClean="0"/>
              <a:t> / </a:t>
            </a:r>
            <a:r>
              <a:rPr lang="en-US" dirty="0" err="1" smtClean="0"/>
              <a:t>avoir</a:t>
            </a:r>
            <a:r>
              <a:rPr lang="en-US" dirty="0" smtClean="0"/>
              <a:t> / ne pas /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cantine</a:t>
            </a:r>
            <a:endParaRPr lang="en-US" dirty="0" smtClean="0"/>
          </a:p>
          <a:p>
            <a:r>
              <a:rPr lang="en-US" dirty="0" err="1" smtClean="0"/>
              <a:t>Vous</a:t>
            </a:r>
            <a:r>
              <a:rPr lang="en-US" dirty="0" smtClean="0"/>
              <a:t> / </a:t>
            </a:r>
            <a:r>
              <a:rPr lang="en-US" dirty="0" err="1" smtClean="0"/>
              <a:t>avoir</a:t>
            </a:r>
            <a:r>
              <a:rPr lang="en-US" dirty="0" smtClean="0"/>
              <a:t> / </a:t>
            </a:r>
            <a:r>
              <a:rPr lang="en-US" dirty="0" err="1" smtClean="0"/>
              <a:t>copains</a:t>
            </a:r>
            <a:endParaRPr lang="en-US" dirty="0" smtClean="0"/>
          </a:p>
          <a:p>
            <a:r>
              <a:rPr lang="en-US" dirty="0" smtClean="0"/>
              <a:t>Je / </a:t>
            </a:r>
            <a:r>
              <a:rPr lang="en-US" dirty="0" err="1" smtClean="0"/>
              <a:t>avoir</a:t>
            </a:r>
            <a:r>
              <a:rPr lang="en-US" dirty="0" smtClean="0"/>
              <a:t> / ne pas / </a:t>
            </a:r>
            <a:r>
              <a:rPr lang="en-US" dirty="0" err="1" smtClean="0"/>
              <a:t>téléphone</a:t>
            </a:r>
            <a:endParaRPr lang="en-US" dirty="0" smtClean="0"/>
          </a:p>
          <a:p>
            <a:r>
              <a:rPr lang="en-US" dirty="0" err="1" smtClean="0"/>
              <a:t>Vous</a:t>
            </a:r>
            <a:r>
              <a:rPr lang="en-US" dirty="0" smtClean="0"/>
              <a:t> / </a:t>
            </a:r>
            <a:r>
              <a:rPr lang="en-US" dirty="0" err="1" smtClean="0"/>
              <a:t>avoir</a:t>
            </a:r>
            <a:r>
              <a:rPr lang="en-US" dirty="0" smtClean="0"/>
              <a:t> / ne pas / </a:t>
            </a:r>
            <a:r>
              <a:rPr lang="en-US" dirty="0" err="1" smtClean="0"/>
              <a:t>examen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884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3584</TotalTime>
  <Words>330</Words>
  <Application>Microsoft Office PowerPoint</Application>
  <PresentationFormat>On-screen Show (4:3)</PresentationFormat>
  <Paragraphs>91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PILE/FACE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 as un cours de sciences?</vt:lpstr>
      <vt:lpstr>PowerPoint Presentation</vt:lpstr>
      <vt:lpstr>Form phrases using </vt:lpstr>
      <vt:lpstr>PowerPoint Presentation</vt:lpstr>
      <vt:lpstr>PowerPoint Presentation</vt:lpstr>
      <vt:lpstr>PowerPoint Presentation</vt:lpstr>
      <vt:lpstr>PowerPoint Presentation</vt:lpstr>
      <vt:lpstr>Allez à la pêche</vt:lpstr>
      <vt:lpstr>PowerPoint Presentation</vt:lpstr>
      <vt:lpstr>PowerPoint Presentation</vt:lpstr>
      <vt:lpstr>PowerPoint Presentation</vt:lpstr>
      <vt:lpstr>PowerPoint Presentation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Pile/Face:</dc:title>
  <dc:creator>Call, Brittany</dc:creator>
  <cp:lastModifiedBy>Call, Brittany</cp:lastModifiedBy>
  <cp:revision>78</cp:revision>
  <dcterms:created xsi:type="dcterms:W3CDTF">2013-09-12T19:06:02Z</dcterms:created>
  <dcterms:modified xsi:type="dcterms:W3CDTF">2013-10-01T18:39:05Z</dcterms:modified>
</cp:coreProperties>
</file>