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handoutMasterIdLst>
    <p:handoutMasterId r:id="rId17"/>
  </p:handoutMasterIdLst>
  <p:sldIdLst>
    <p:sldId id="375" r:id="rId2"/>
    <p:sldId id="439" r:id="rId3"/>
    <p:sldId id="437" r:id="rId4"/>
    <p:sldId id="440" r:id="rId5"/>
    <p:sldId id="428" r:id="rId6"/>
    <p:sldId id="446" r:id="rId7"/>
    <p:sldId id="447" r:id="rId8"/>
    <p:sldId id="441" r:id="rId9"/>
    <p:sldId id="443" r:id="rId10"/>
    <p:sldId id="444" r:id="rId11"/>
    <p:sldId id="445" r:id="rId12"/>
    <p:sldId id="436" r:id="rId13"/>
    <p:sldId id="427" r:id="rId14"/>
    <p:sldId id="43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3" autoAdjust="0"/>
    <p:restoredTop sz="94660"/>
  </p:normalViewPr>
  <p:slideViewPr>
    <p:cSldViewPr>
      <p:cViewPr>
        <p:scale>
          <a:sx n="50" d="100"/>
          <a:sy n="50" d="100"/>
        </p:scale>
        <p:origin x="-2460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951F5-0DBD-4271-AF8E-EF66D38D05D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F7661-3EBF-48D6-9D82-F26EE7AD8C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42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78033-0C6D-4A60-A635-D64B5009089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C1923-231A-45E5-BC2C-FB4B44495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87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0" dirty="0" smtClean="0"/>
              <a:t>You have 5 minutes to prepare for the quiz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68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7239000" cy="1143000"/>
          </a:xfrm>
        </p:spPr>
        <p:txBody>
          <a:bodyPr/>
          <a:lstStyle/>
          <a:p>
            <a:r>
              <a:rPr lang="fr-FR" dirty="0" smtClean="0"/>
              <a:t>Pile/Face:  présent et futur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153400" cy="6324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fr-FR" sz="2400" dirty="0"/>
              <a:t>Q</a:t>
            </a:r>
            <a:r>
              <a:rPr lang="fr-FR" sz="2400" dirty="0" smtClean="0"/>
              <a:t>u’est-ce </a:t>
            </a:r>
            <a:r>
              <a:rPr lang="fr-FR" sz="2400" dirty="0"/>
              <a:t>que tu as </a:t>
            </a:r>
            <a:r>
              <a:rPr lang="fr-FR" sz="2400" dirty="0" smtClean="0"/>
              <a:t>fait ce weekend?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</a:t>
            </a:r>
            <a:r>
              <a:rPr lang="fr-FR" sz="2400" dirty="0"/>
              <a:t>que tu as </a:t>
            </a:r>
            <a:r>
              <a:rPr lang="fr-FR" sz="2400" dirty="0" smtClean="0"/>
              <a:t>bu lundi pass</a:t>
            </a:r>
            <a:r>
              <a:rPr lang="fr-FR" sz="2400" dirty="0"/>
              <a:t>é?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</a:t>
            </a:r>
            <a:r>
              <a:rPr lang="fr-FR" sz="2400" dirty="0"/>
              <a:t>que tu as </a:t>
            </a:r>
            <a:r>
              <a:rPr lang="fr-FR" sz="2400" dirty="0" smtClean="0"/>
              <a:t>lu samedi pass</a:t>
            </a:r>
            <a:r>
              <a:rPr lang="fr-FR" sz="2400" dirty="0"/>
              <a:t>é?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</a:t>
            </a:r>
            <a:r>
              <a:rPr lang="fr-FR" sz="2400" dirty="0"/>
              <a:t>que tu as </a:t>
            </a:r>
            <a:r>
              <a:rPr lang="fr-FR" sz="2400" dirty="0" smtClean="0"/>
              <a:t>regardé ce weekend?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/>
              <a:t>Est-ce que tu as fait les valises ce weekend?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Est-ce que </a:t>
            </a:r>
            <a:r>
              <a:rPr lang="fr-FR" sz="2400" dirty="0"/>
              <a:t>tu as </a:t>
            </a:r>
            <a:r>
              <a:rPr lang="fr-FR" sz="2400" dirty="0" smtClean="0"/>
              <a:t>pris </a:t>
            </a:r>
            <a:r>
              <a:rPr lang="fr-FR" sz="2400" dirty="0"/>
              <a:t>le </a:t>
            </a:r>
            <a:r>
              <a:rPr lang="fr-FR" sz="2400" dirty="0" smtClean="0"/>
              <a:t>bus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Est-ce que vous avez fait un voyage à l’étranger?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/>
              <a:t>Est-ce que vous avez pris un bateau?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que vous avez dit à vos amis ce matin?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que vous avez fait en voyage?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que vous avez dû faire ce weekend?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que vous avez </a:t>
            </a:r>
            <a:r>
              <a:rPr lang="fr-FR" sz="2400" dirty="0"/>
              <a:t>dû </a:t>
            </a:r>
            <a:r>
              <a:rPr lang="fr-FR" sz="2400" dirty="0" smtClean="0"/>
              <a:t>étudier ce weekend?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Quand </a:t>
            </a:r>
            <a:r>
              <a:rPr lang="fr-FR" sz="2400" dirty="0"/>
              <a:t>est-ce que tu as pris l’avion?</a:t>
            </a:r>
          </a:p>
          <a:p>
            <a:pPr marL="457200" indent="-457200">
              <a:buFont typeface="+mj-lt"/>
              <a:buAutoNum type="arabicParenR"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219951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0"/>
            <a:ext cx="7696200" cy="685800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Je / </a:t>
            </a:r>
            <a:r>
              <a:rPr lang="en-US" dirty="0" err="1" smtClean="0"/>
              <a:t>tomber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Tu</a:t>
            </a:r>
            <a:r>
              <a:rPr lang="en-US" dirty="0" smtClean="0"/>
              <a:t> / </a:t>
            </a:r>
            <a:r>
              <a:rPr lang="en-US" dirty="0" err="1" smtClean="0"/>
              <a:t>rentrer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Vous</a:t>
            </a:r>
            <a:r>
              <a:rPr lang="en-US" dirty="0" smtClean="0"/>
              <a:t> / </a:t>
            </a:r>
            <a:r>
              <a:rPr lang="en-US" dirty="0" err="1" smtClean="0"/>
              <a:t>venir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Il / </a:t>
            </a:r>
            <a:r>
              <a:rPr lang="en-US" dirty="0" err="1" smtClean="0"/>
              <a:t>entrer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Nous / faire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Je / ne pas /</a:t>
            </a:r>
            <a:r>
              <a:rPr lang="en-US" dirty="0" err="1" smtClean="0"/>
              <a:t>jouer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Vous</a:t>
            </a:r>
            <a:r>
              <a:rPr lang="en-US" dirty="0" smtClean="0"/>
              <a:t> / ne pas / manger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Elles</a:t>
            </a:r>
            <a:r>
              <a:rPr lang="en-US" dirty="0" smtClean="0"/>
              <a:t> / ne pas / </a:t>
            </a:r>
            <a:r>
              <a:rPr lang="en-US" dirty="0" err="1" smtClean="0"/>
              <a:t>attendre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On / </a:t>
            </a:r>
            <a:r>
              <a:rPr lang="en-US" dirty="0" err="1" smtClean="0"/>
              <a:t>finir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Tu</a:t>
            </a:r>
            <a:r>
              <a:rPr lang="en-US" dirty="0" smtClean="0"/>
              <a:t> / ne pas / </a:t>
            </a:r>
            <a:r>
              <a:rPr lang="en-US" dirty="0" err="1" smtClean="0"/>
              <a:t>retourner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Je / </a:t>
            </a:r>
            <a:r>
              <a:rPr lang="en-US" dirty="0" err="1" smtClean="0"/>
              <a:t>mourir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Ils</a:t>
            </a:r>
            <a:r>
              <a:rPr lang="en-US" dirty="0" smtClean="0"/>
              <a:t> / </a:t>
            </a:r>
            <a:r>
              <a:rPr lang="en-US" dirty="0" err="1" smtClean="0"/>
              <a:t>rester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Elle / arriver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102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0"/>
            <a:ext cx="7696200" cy="685800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Jocelyn </a:t>
            </a:r>
            <a:r>
              <a:rPr lang="en-US" i="1" dirty="0" err="1" smtClean="0"/>
              <a:t>tombe</a:t>
            </a:r>
            <a:r>
              <a:rPr lang="en-US" dirty="0" smtClean="0"/>
              <a:t> de </a:t>
            </a:r>
            <a:r>
              <a:rPr lang="en-US" dirty="0" err="1" smtClean="0"/>
              <a:t>l’arbre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i="1" dirty="0" err="1" smtClean="0"/>
              <a:t>montez</a:t>
            </a:r>
            <a:r>
              <a:rPr lang="en-US" dirty="0" smtClean="0"/>
              <a:t> </a:t>
            </a:r>
            <a:r>
              <a:rPr lang="en-US" dirty="0" err="1" smtClean="0"/>
              <a:t>l’avion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Je </a:t>
            </a:r>
            <a:r>
              <a:rPr lang="en-US" i="1" dirty="0" err="1" smtClean="0"/>
              <a:t>rentre</a:t>
            </a:r>
            <a:r>
              <a:rPr lang="en-US" dirty="0" smtClean="0"/>
              <a:t> </a:t>
            </a:r>
            <a:r>
              <a:rPr lang="en-US" dirty="0" err="1" smtClean="0"/>
              <a:t>bientôt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Nous </a:t>
            </a:r>
            <a:r>
              <a:rPr lang="en-US" i="1" dirty="0" err="1" smtClean="0"/>
              <a:t>faisons</a:t>
            </a:r>
            <a:r>
              <a:rPr lang="en-US" dirty="0" smtClean="0"/>
              <a:t> les valises </a:t>
            </a:r>
            <a:r>
              <a:rPr lang="en-US" dirty="0" err="1" smtClean="0"/>
              <a:t>avant</a:t>
            </a:r>
            <a:r>
              <a:rPr lang="en-US" dirty="0" smtClean="0"/>
              <a:t> le voyage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Elle </a:t>
            </a:r>
            <a:r>
              <a:rPr lang="en-US" i="1" dirty="0" err="1" smtClean="0"/>
              <a:t>prennent</a:t>
            </a:r>
            <a:r>
              <a:rPr lang="en-US" dirty="0" smtClean="0"/>
              <a:t> </a:t>
            </a:r>
            <a:r>
              <a:rPr lang="en-US" dirty="0" err="1" smtClean="0"/>
              <a:t>l’avion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Nous </a:t>
            </a:r>
            <a:r>
              <a:rPr lang="en-US" i="1" dirty="0" err="1" smtClean="0"/>
              <a:t>achetons</a:t>
            </a:r>
            <a:r>
              <a:rPr lang="en-US" dirty="0" smtClean="0"/>
              <a:t> le billet-</a:t>
            </a:r>
            <a:r>
              <a:rPr lang="en-US" dirty="0" err="1" smtClean="0"/>
              <a:t>aller</a:t>
            </a:r>
            <a:r>
              <a:rPr lang="en-US" dirty="0" smtClean="0"/>
              <a:t> retour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Il </a:t>
            </a:r>
            <a:r>
              <a:rPr lang="en-US" i="1" dirty="0" err="1" smtClean="0"/>
              <a:t>reste</a:t>
            </a:r>
            <a:r>
              <a:rPr lang="en-US" dirty="0" smtClean="0"/>
              <a:t> à la </a:t>
            </a:r>
            <a:r>
              <a:rPr lang="en-US" dirty="0" err="1" smtClean="0"/>
              <a:t>maison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Je </a:t>
            </a:r>
            <a:r>
              <a:rPr lang="en-US" i="1" dirty="0" smtClean="0"/>
              <a:t>descends</a:t>
            </a:r>
            <a:r>
              <a:rPr lang="en-US" dirty="0" smtClean="0"/>
              <a:t> le bus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Le </a:t>
            </a:r>
            <a:r>
              <a:rPr lang="en-US" dirty="0" err="1" smtClean="0"/>
              <a:t>bébé</a:t>
            </a:r>
            <a:r>
              <a:rPr lang="en-US" dirty="0" smtClean="0"/>
              <a:t> </a:t>
            </a:r>
            <a:r>
              <a:rPr lang="en-US" i="1" dirty="0" err="1" smtClean="0"/>
              <a:t>nait</a:t>
            </a:r>
            <a:r>
              <a:rPr lang="en-US" dirty="0" smtClean="0"/>
              <a:t> en France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i="1" dirty="0" err="1" smtClean="0"/>
              <a:t>sortez</a:t>
            </a:r>
            <a:r>
              <a:rPr lang="en-US" dirty="0" smtClean="0"/>
              <a:t> avec </a:t>
            </a:r>
            <a:r>
              <a:rPr lang="en-US" dirty="0" err="1" smtClean="0"/>
              <a:t>vos</a:t>
            </a:r>
            <a:r>
              <a:rPr lang="en-US" dirty="0" smtClean="0"/>
              <a:t> </a:t>
            </a:r>
            <a:r>
              <a:rPr lang="en-US" dirty="0" err="1" smtClean="0"/>
              <a:t>amis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Marc </a:t>
            </a:r>
            <a:r>
              <a:rPr lang="en-US" i="1" dirty="0" smtClean="0"/>
              <a:t>arrive</a:t>
            </a:r>
            <a:r>
              <a:rPr lang="en-US" dirty="0" smtClean="0"/>
              <a:t> à </a:t>
            </a:r>
            <a:r>
              <a:rPr lang="en-US" dirty="0" err="1" smtClean="0"/>
              <a:t>l’école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amis</a:t>
            </a:r>
            <a:r>
              <a:rPr lang="en-US" dirty="0" smtClean="0"/>
              <a:t> et </a:t>
            </a:r>
            <a:r>
              <a:rPr lang="en-US" dirty="0" err="1" smtClean="0"/>
              <a:t>moi</a:t>
            </a:r>
            <a:r>
              <a:rPr lang="en-US" dirty="0" smtClean="0"/>
              <a:t> </a:t>
            </a:r>
            <a:r>
              <a:rPr lang="en-US" i="1" dirty="0" err="1" smtClean="0"/>
              <a:t>deviennent</a:t>
            </a:r>
            <a:r>
              <a:rPr lang="en-US" dirty="0" smtClean="0"/>
              <a:t> </a:t>
            </a:r>
            <a:r>
              <a:rPr lang="en-US" dirty="0" err="1" smtClean="0"/>
              <a:t>pilotes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Je </a:t>
            </a:r>
            <a:r>
              <a:rPr lang="en-US" i="1" dirty="0" err="1" smtClean="0"/>
              <a:t>vais</a:t>
            </a:r>
            <a:r>
              <a:rPr lang="en-US" dirty="0" smtClean="0"/>
              <a:t> au Montréal</a:t>
            </a:r>
          </a:p>
        </p:txBody>
      </p:sp>
    </p:spTree>
    <p:extLst>
      <p:ext uri="{BB962C8B-B14F-4D97-AF65-F5344CB8AC3E}">
        <p14:creationId xmlns:p14="http://schemas.microsoft.com/office/powerpoint/2010/main" val="3610048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dessinez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153400" cy="4846320"/>
          </a:xfrm>
        </p:spPr>
        <p:txBody>
          <a:bodyPr/>
          <a:lstStyle/>
          <a:p>
            <a:r>
              <a:rPr lang="fr-FR" dirty="0" smtClean="0"/>
              <a:t>Dessinez une expérience </a:t>
            </a:r>
            <a:r>
              <a:rPr lang="fr-FR" dirty="0"/>
              <a:t>du </a:t>
            </a:r>
            <a:r>
              <a:rPr lang="fr-FR" dirty="0" smtClean="0"/>
              <a:t>passé</a:t>
            </a:r>
          </a:p>
          <a:p>
            <a:endParaRPr lang="fr-FR" dirty="0"/>
          </a:p>
          <a:p>
            <a:r>
              <a:rPr lang="fr-FR" dirty="0" smtClean="0"/>
              <a:t>Ecrivez une description de votre dessin (10 phrases)</a:t>
            </a:r>
          </a:p>
          <a:p>
            <a:endParaRPr lang="fr-FR" dirty="0"/>
          </a:p>
          <a:p>
            <a:r>
              <a:rPr lang="fr-FR" dirty="0" smtClean="0"/>
              <a:t>Expliquez votre dessin:  « J’ai… »</a:t>
            </a:r>
          </a:p>
          <a:p>
            <a:r>
              <a:rPr lang="fr-FR" dirty="0" smtClean="0"/>
              <a:t>Expliquez le dessin de votre partenaire:  « Il a… »</a:t>
            </a:r>
          </a:p>
          <a:p>
            <a:r>
              <a:rPr lang="fr-FR" dirty="0" smtClean="0"/>
              <a:t>Expliquez le dessin à son artiste:  « Tu as… »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en-US" sz="2600" dirty="0">
              <a:solidFill>
                <a:schemeClr val="tx1"/>
              </a:solidFill>
            </a:endParaRPr>
          </a:p>
          <a:p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70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SONDAGE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Ecrivez 10 questions au sujet d’une vacances.</a:t>
            </a:r>
          </a:p>
          <a:p>
            <a:endParaRPr lang="fr-FR" dirty="0"/>
          </a:p>
          <a:p>
            <a:r>
              <a:rPr lang="fr-FR" dirty="0" smtClean="0"/>
              <a:t>Ex)  Où est-ce que tu as voyagé?</a:t>
            </a:r>
          </a:p>
          <a:p>
            <a:pPr marL="0" indent="0">
              <a:buNone/>
            </a:pPr>
            <a:r>
              <a:rPr lang="fr-FR" dirty="0" smtClean="0"/>
              <a:t>          Est-ce que tu as utilis</a:t>
            </a:r>
            <a:r>
              <a:rPr lang="fr-FR" dirty="0"/>
              <a:t>é</a:t>
            </a:r>
            <a:r>
              <a:rPr lang="fr-FR" dirty="0" smtClean="0"/>
              <a:t> un plan?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Pour des questions:</a:t>
            </a:r>
          </a:p>
          <a:p>
            <a:pPr marL="0" indent="0">
              <a:buNone/>
            </a:pPr>
            <a:r>
              <a:rPr lang="fr-FR" dirty="0" smtClean="0"/>
              <a:t>	où     quand     pourquoi     avec qui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en-US" sz="2600" dirty="0">
              <a:solidFill>
                <a:schemeClr val="tx1"/>
              </a:solidFill>
            </a:endParaRPr>
          </a:p>
          <a:p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1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Interrogation </a:t>
            </a:r>
            <a:r>
              <a:rPr lang="en-US" dirty="0" err="1" smtClean="0"/>
              <a:t>mardi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Bande dessiné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819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 min quiz prep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9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/h1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13" t="11385" r="9647"/>
          <a:stretch/>
        </p:blipFill>
        <p:spPr bwMode="auto">
          <a:xfrm>
            <a:off x="-1" y="-171450"/>
            <a:ext cx="9144001" cy="702945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800600" y="152400"/>
            <a:ext cx="4495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err="1" smtClean="0"/>
              <a:t>Terminez</a:t>
            </a:r>
            <a:r>
              <a:rPr lang="en-US" sz="3500" dirty="0" smtClean="0"/>
              <a:t> le </a:t>
            </a:r>
            <a:r>
              <a:rPr lang="en-US" sz="3500" dirty="0" err="1" smtClean="0"/>
              <a:t>paquet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41969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Passe</a:t>
            </a:r>
            <a:r>
              <a:rPr lang="en-US" dirty="0" smtClean="0"/>
              <a:t> compose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Actions in the past</a:t>
            </a:r>
          </a:p>
          <a:p>
            <a:endParaRPr lang="en-US" dirty="0" smtClean="0"/>
          </a:p>
          <a:p>
            <a:r>
              <a:rPr lang="en-US" dirty="0" smtClean="0"/>
              <a:t>Answers the question: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500" b="1" dirty="0" smtClean="0"/>
              <a:t>“What happened?”</a:t>
            </a:r>
          </a:p>
          <a:p>
            <a:pPr marL="0" indent="0" algn="ctr">
              <a:buNone/>
            </a:pPr>
            <a:endParaRPr lang="en-US" sz="3500" b="1" dirty="0"/>
          </a:p>
          <a:p>
            <a:pPr marL="0" indent="0" algn="ctr">
              <a:buNone/>
            </a:pP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255376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Passe</a:t>
            </a:r>
            <a:r>
              <a:rPr lang="en-US" dirty="0" smtClean="0"/>
              <a:t> compose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153400" cy="4846320"/>
          </a:xfrm>
        </p:spPr>
        <p:txBody>
          <a:bodyPr/>
          <a:lstStyle/>
          <a:p>
            <a:r>
              <a:rPr lang="fr-FR" dirty="0" smtClean="0"/>
              <a:t>Sujet             </a:t>
            </a:r>
            <a:r>
              <a:rPr lang="fr-FR" dirty="0" err="1" smtClean="0"/>
              <a:t>auxiliary</a:t>
            </a:r>
            <a:r>
              <a:rPr lang="fr-FR" dirty="0" smtClean="0"/>
              <a:t> </a:t>
            </a:r>
            <a:r>
              <a:rPr lang="fr-FR" dirty="0" err="1" smtClean="0"/>
              <a:t>verb</a:t>
            </a:r>
            <a:r>
              <a:rPr lang="fr-FR" dirty="0" smtClean="0"/>
              <a:t>             participe passé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                           </a:t>
            </a:r>
            <a:r>
              <a:rPr lang="en-US" sz="2600" b="1" dirty="0" smtClean="0">
                <a:solidFill>
                  <a:schemeClr val="tx1"/>
                </a:solidFill>
              </a:rPr>
              <a:t>AVOIR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ETRE</a:t>
            </a:r>
          </a:p>
          <a:p>
            <a:pPr marL="0" indent="0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Which ones use </a:t>
            </a:r>
            <a:r>
              <a:rPr lang="en-US" b="1" dirty="0" err="1" smtClean="0"/>
              <a:t>etre</a:t>
            </a:r>
            <a:r>
              <a:rPr lang="en-US" b="1" dirty="0" smtClean="0"/>
              <a:t>?  Let’s take a look</a:t>
            </a:r>
          </a:p>
          <a:p>
            <a:pPr marL="0" indent="0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Pull out your handout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23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42048" cy="1143000"/>
          </a:xfrm>
        </p:spPr>
        <p:txBody>
          <a:bodyPr/>
          <a:lstStyle/>
          <a:p>
            <a:r>
              <a:rPr lang="en-US" dirty="0" smtClean="0"/>
              <a:t>How is it different?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" t="18001" r="36627" b="26888"/>
          <a:stretch/>
        </p:blipFill>
        <p:spPr bwMode="auto">
          <a:xfrm>
            <a:off x="0" y="1543050"/>
            <a:ext cx="9144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677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90600" y="0"/>
            <a:ext cx="3520440" cy="5219700"/>
          </a:xfrm>
        </p:spPr>
        <p:txBody>
          <a:bodyPr>
            <a:normAutofit lnSpcReduction="10000"/>
          </a:bodyPr>
          <a:lstStyle/>
          <a:p>
            <a:r>
              <a:rPr lang="en-US" sz="3500" dirty="0" err="1"/>
              <a:t>a</a:t>
            </a:r>
            <a:r>
              <a:rPr lang="en-US" sz="3500" dirty="0" err="1" smtClean="0"/>
              <a:t>ller</a:t>
            </a:r>
            <a:endParaRPr lang="en-US" sz="3500" dirty="0" smtClean="0"/>
          </a:p>
          <a:p>
            <a:r>
              <a:rPr lang="en-US" sz="3500" dirty="0" err="1"/>
              <a:t>v</a:t>
            </a:r>
            <a:r>
              <a:rPr lang="en-US" sz="3500" dirty="0" err="1" smtClean="0"/>
              <a:t>enir</a:t>
            </a:r>
            <a:endParaRPr lang="en-US" sz="3500" dirty="0" smtClean="0"/>
          </a:p>
          <a:p>
            <a:r>
              <a:rPr lang="en-US" sz="3500" dirty="0" err="1"/>
              <a:t>s</a:t>
            </a:r>
            <a:r>
              <a:rPr lang="en-US" sz="3500" dirty="0" err="1" smtClean="0"/>
              <a:t>ortir</a:t>
            </a:r>
            <a:endParaRPr lang="en-US" sz="3500" dirty="0" smtClean="0"/>
          </a:p>
          <a:p>
            <a:r>
              <a:rPr lang="en-US" sz="3500" dirty="0" err="1"/>
              <a:t>p</a:t>
            </a:r>
            <a:r>
              <a:rPr lang="en-US" sz="3500" dirty="0" err="1" smtClean="0"/>
              <a:t>artir</a:t>
            </a:r>
            <a:endParaRPr lang="en-US" sz="3500" dirty="0" smtClean="0"/>
          </a:p>
          <a:p>
            <a:r>
              <a:rPr lang="en-US" sz="3500" dirty="0" err="1"/>
              <a:t>d</a:t>
            </a:r>
            <a:r>
              <a:rPr lang="en-US" sz="3500" dirty="0" err="1" smtClean="0"/>
              <a:t>evenir</a:t>
            </a:r>
            <a:endParaRPr lang="en-US" sz="3500" dirty="0" smtClean="0"/>
          </a:p>
          <a:p>
            <a:r>
              <a:rPr lang="en-US" sz="3500" dirty="0" err="1"/>
              <a:t>r</a:t>
            </a:r>
            <a:r>
              <a:rPr lang="en-US" sz="3500" dirty="0" err="1" smtClean="0"/>
              <a:t>etourner</a:t>
            </a:r>
            <a:endParaRPr lang="en-US" sz="3500" dirty="0" smtClean="0"/>
          </a:p>
          <a:p>
            <a:r>
              <a:rPr lang="en-US" sz="3500" dirty="0"/>
              <a:t>a</a:t>
            </a:r>
            <a:r>
              <a:rPr lang="en-US" sz="3500" dirty="0" smtClean="0"/>
              <a:t>rriver</a:t>
            </a:r>
          </a:p>
          <a:p>
            <a:r>
              <a:rPr lang="en-US" sz="3500" dirty="0" err="1"/>
              <a:t>r</a:t>
            </a:r>
            <a:r>
              <a:rPr lang="en-US" sz="3500" dirty="0" err="1" smtClean="0"/>
              <a:t>ester</a:t>
            </a:r>
            <a:endParaRPr lang="en-US" sz="3500" dirty="0" smtClean="0"/>
          </a:p>
          <a:p>
            <a:r>
              <a:rPr lang="en-US" sz="3500" dirty="0" err="1" smtClean="0"/>
              <a:t>rentrer</a:t>
            </a:r>
            <a:endParaRPr lang="en-US" sz="35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114800" y="38100"/>
            <a:ext cx="3520440" cy="4991100"/>
          </a:xfrm>
        </p:spPr>
        <p:txBody>
          <a:bodyPr>
            <a:noAutofit/>
          </a:bodyPr>
          <a:lstStyle/>
          <a:p>
            <a:r>
              <a:rPr lang="en-US" sz="3500" dirty="0" err="1"/>
              <a:t>e</a:t>
            </a:r>
            <a:r>
              <a:rPr lang="en-US" sz="3500" dirty="0" err="1" smtClean="0"/>
              <a:t>ntrer</a:t>
            </a:r>
            <a:endParaRPr lang="en-US" sz="3500" dirty="0" smtClean="0"/>
          </a:p>
          <a:p>
            <a:r>
              <a:rPr lang="en-US" sz="3500" dirty="0" err="1"/>
              <a:t>t</a:t>
            </a:r>
            <a:r>
              <a:rPr lang="en-US" sz="3500" dirty="0" err="1" smtClean="0"/>
              <a:t>omber</a:t>
            </a:r>
            <a:endParaRPr lang="en-US" sz="3500" dirty="0" smtClean="0"/>
          </a:p>
          <a:p>
            <a:r>
              <a:rPr lang="en-US" sz="3500" dirty="0" err="1"/>
              <a:t>r</a:t>
            </a:r>
            <a:r>
              <a:rPr lang="en-US" sz="3500" dirty="0" err="1" smtClean="0"/>
              <a:t>evenir</a:t>
            </a:r>
            <a:endParaRPr lang="en-US" sz="3500" dirty="0" smtClean="0"/>
          </a:p>
          <a:p>
            <a:r>
              <a:rPr lang="en-US" sz="3500" dirty="0" err="1" smtClean="0"/>
              <a:t>monter</a:t>
            </a:r>
            <a:endParaRPr lang="en-US" sz="3500" dirty="0" smtClean="0"/>
          </a:p>
          <a:p>
            <a:r>
              <a:rPr lang="en-US" sz="3500" dirty="0" err="1"/>
              <a:t>d</a:t>
            </a:r>
            <a:r>
              <a:rPr lang="en-US" sz="3500" dirty="0" err="1" smtClean="0"/>
              <a:t>escendre</a:t>
            </a:r>
            <a:endParaRPr lang="en-US" sz="3500" dirty="0" smtClean="0"/>
          </a:p>
          <a:p>
            <a:r>
              <a:rPr lang="en-US" sz="3500" dirty="0"/>
              <a:t>p</a:t>
            </a:r>
            <a:r>
              <a:rPr lang="en-US" sz="3500" dirty="0" smtClean="0"/>
              <a:t>asser</a:t>
            </a:r>
          </a:p>
          <a:p>
            <a:r>
              <a:rPr lang="en-US" sz="3500" dirty="0" err="1"/>
              <a:t>n</a:t>
            </a:r>
            <a:r>
              <a:rPr lang="en-US" sz="3500" dirty="0" err="1" smtClean="0"/>
              <a:t>aitre</a:t>
            </a:r>
            <a:endParaRPr lang="en-US" sz="3500" dirty="0" smtClean="0"/>
          </a:p>
          <a:p>
            <a:r>
              <a:rPr lang="en-US" sz="3500" dirty="0" err="1" smtClean="0"/>
              <a:t>mourir</a:t>
            </a:r>
            <a:endParaRPr lang="en-US" sz="35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" y="5964198"/>
            <a:ext cx="8153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i="1" dirty="0" err="1" smtClean="0"/>
              <a:t>Voici</a:t>
            </a:r>
            <a:r>
              <a:rPr lang="en-US" sz="3300" i="1" dirty="0" smtClean="0"/>
              <a:t> </a:t>
            </a:r>
            <a:r>
              <a:rPr lang="en-US" sz="3300" i="1" dirty="0" err="1" smtClean="0"/>
              <a:t>tous</a:t>
            </a:r>
            <a:r>
              <a:rPr lang="en-US" sz="3300" i="1" dirty="0" smtClean="0"/>
              <a:t> les </a:t>
            </a:r>
            <a:r>
              <a:rPr lang="en-US" sz="3300" i="1" dirty="0" err="1" smtClean="0"/>
              <a:t>verbes</a:t>
            </a:r>
            <a:r>
              <a:rPr lang="en-US" sz="3300" i="1" dirty="0" smtClean="0"/>
              <a:t> de la </a:t>
            </a:r>
            <a:r>
              <a:rPr lang="en-US" sz="3300" i="1" dirty="0" err="1" smtClean="0"/>
              <a:t>maison</a:t>
            </a:r>
            <a:r>
              <a:rPr lang="en-US" sz="3300" i="1" dirty="0" smtClean="0"/>
              <a:t> d’être!</a:t>
            </a:r>
            <a:endParaRPr lang="en-US" sz="3300" i="1" dirty="0"/>
          </a:p>
        </p:txBody>
      </p:sp>
    </p:spTree>
    <p:extLst>
      <p:ext uri="{BB962C8B-B14F-4D97-AF65-F5344CB8AC3E}">
        <p14:creationId xmlns:p14="http://schemas.microsoft.com/office/powerpoint/2010/main" val="30741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7759"/>
            <a:ext cx="9124950" cy="160922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500" b="1" dirty="0" smtClean="0"/>
              <a:t>La </a:t>
            </a:r>
            <a:r>
              <a:rPr lang="en-US" sz="3500" b="1" dirty="0" err="1" smtClean="0"/>
              <a:t>maison</a:t>
            </a:r>
            <a:r>
              <a:rPr lang="en-US" sz="3500" b="1" dirty="0" smtClean="0"/>
              <a:t> d’être</a:t>
            </a:r>
          </a:p>
          <a:p>
            <a:pPr algn="ctr">
              <a:lnSpc>
                <a:spcPct val="150000"/>
              </a:lnSpc>
            </a:pPr>
            <a:endParaRPr lang="en-US" sz="3500" b="1" dirty="0"/>
          </a:p>
        </p:txBody>
      </p:sp>
      <p:pic>
        <p:nvPicPr>
          <p:cNvPr id="1027" name="Picture 10" descr="http://sharepoint.mvla.net/teachers/MarieT/French%202/Lists/French%202%20Calendar/Attachments/12/La%20maison%20etre%20-%20exerc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46321"/>
            <a:ext cx="9124950" cy="610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792730" y="6603197"/>
            <a:ext cx="949960" cy="34417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500" i="1" dirty="0" err="1">
                <a:solidFill>
                  <a:srgbClr val="595959"/>
                </a:solidFill>
                <a:effectLst/>
                <a:latin typeface="Comic Sans MS"/>
                <a:ea typeface="Calibri"/>
                <a:cs typeface="Times New Roman"/>
              </a:rPr>
              <a:t>devenir</a:t>
            </a:r>
            <a:endParaRPr lang="en-US" sz="1100" i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5915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124200" y="6350804"/>
            <a:ext cx="838200" cy="25239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3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 tableaux!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92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11395</TotalTime>
  <Words>378</Words>
  <Application>Microsoft Office PowerPoint</Application>
  <PresentationFormat>On-screen Show (4:3)</PresentationFormat>
  <Paragraphs>105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Pile/Face:  présent et futur</vt:lpstr>
      <vt:lpstr>3 min quiz prep</vt:lpstr>
      <vt:lpstr>PowerPoint Presentation</vt:lpstr>
      <vt:lpstr>Passe compose</vt:lpstr>
      <vt:lpstr>Passe compose</vt:lpstr>
      <vt:lpstr>How is it different?</vt:lpstr>
      <vt:lpstr>PowerPoint Presentation</vt:lpstr>
      <vt:lpstr>PowerPoint Presentation</vt:lpstr>
      <vt:lpstr>Des tableaux!</vt:lpstr>
      <vt:lpstr>PowerPoint Presentation</vt:lpstr>
      <vt:lpstr>PowerPoint Presentation</vt:lpstr>
      <vt:lpstr>dessinez</vt:lpstr>
      <vt:lpstr>SONDAGE</vt:lpstr>
      <vt:lpstr>Interrogation mardi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2</dc:title>
  <dc:creator>Call, Brittany</dc:creator>
  <cp:lastModifiedBy>Call, Brittany</cp:lastModifiedBy>
  <cp:revision>293</cp:revision>
  <cp:lastPrinted>2013-09-24T19:57:37Z</cp:lastPrinted>
  <dcterms:created xsi:type="dcterms:W3CDTF">2013-08-16T19:56:35Z</dcterms:created>
  <dcterms:modified xsi:type="dcterms:W3CDTF">2013-10-08T20:59:54Z</dcterms:modified>
</cp:coreProperties>
</file>