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8" r:id="rId2"/>
    <p:sldId id="332" r:id="rId3"/>
    <p:sldId id="339" r:id="rId4"/>
    <p:sldId id="341" r:id="rId5"/>
    <p:sldId id="345" r:id="rId6"/>
    <p:sldId id="344" r:id="rId7"/>
    <p:sldId id="350" r:id="rId8"/>
    <p:sldId id="351" r:id="rId9"/>
    <p:sldId id="352" r:id="rId10"/>
    <p:sldId id="353" r:id="rId11"/>
    <p:sldId id="346" r:id="rId12"/>
    <p:sldId id="349" r:id="rId13"/>
    <p:sldId id="34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60" d="100"/>
          <a:sy n="60" d="100"/>
        </p:scale>
        <p:origin x="-117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7667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(</a:t>
            </a:r>
            <a:r>
              <a:rPr lang="fr-FR" i="1" dirty="0" err="1" smtClean="0"/>
              <a:t>when</a:t>
            </a:r>
            <a:r>
              <a:rPr lang="fr-FR" dirty="0" smtClean="0"/>
              <a:t>) est-ce que tu passes un examen?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prépare un examen?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(</a:t>
            </a:r>
            <a:r>
              <a:rPr lang="fr-FR" i="1" dirty="0" err="1" smtClean="0"/>
              <a:t>who</a:t>
            </a:r>
            <a:r>
              <a:rPr lang="fr-FR" dirty="0" smtClean="0"/>
              <a:t>) enseigne les maths?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visites-tu?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prépare le diner?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tu étudies lundi soir?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 le cours de sciences?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Ecoutez-vous de la musique?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Téléphonez-vous à vos amis?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Parlez-vous français?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vous étudiez aujourd’hui?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vous </a:t>
            </a:r>
            <a:r>
              <a:rPr lang="fr-FR" dirty="0"/>
              <a:t>étudiez </a:t>
            </a:r>
            <a:r>
              <a:rPr lang="fr-FR" dirty="0" smtClean="0"/>
              <a:t>demain?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PILE/FACE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90825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0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0597" r="9379" b="11173"/>
          <a:stretch/>
        </p:blipFill>
        <p:spPr bwMode="auto">
          <a:xfrm>
            <a:off x="0" y="381000"/>
            <a:ext cx="919575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1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Déssinez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minutes pour </a:t>
            </a:r>
            <a:r>
              <a:rPr lang="en-US" dirty="0" err="1" smtClean="0"/>
              <a:t>d</a:t>
            </a:r>
            <a:r>
              <a:rPr lang="en-US" dirty="0" err="1"/>
              <a:t>é</a:t>
            </a:r>
            <a:r>
              <a:rPr lang="en-US" dirty="0" err="1" smtClean="0"/>
              <a:t>ssiner</a:t>
            </a:r>
            <a:r>
              <a:rPr lang="en-US" dirty="0" smtClean="0"/>
              <a:t> des </a:t>
            </a:r>
            <a:r>
              <a:rPr lang="en-US" dirty="0" err="1" smtClean="0"/>
              <a:t>activités</a:t>
            </a:r>
            <a:r>
              <a:rPr lang="en-US" dirty="0" smtClean="0"/>
              <a:t> de </a:t>
            </a:r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 err="1" smtClean="0"/>
              <a:t>vocabulaire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Explain what is happening…</a:t>
            </a:r>
          </a:p>
          <a:p>
            <a:pPr lvl="2"/>
            <a:r>
              <a:rPr lang="en-US" sz="2700" dirty="0" smtClean="0"/>
              <a:t>Je</a:t>
            </a:r>
          </a:p>
          <a:p>
            <a:pPr lvl="2"/>
            <a:r>
              <a:rPr lang="en-US" sz="2700" dirty="0" err="1" smtClean="0"/>
              <a:t>Vous</a:t>
            </a:r>
            <a:endParaRPr lang="en-US" sz="2700" dirty="0" smtClean="0"/>
          </a:p>
          <a:p>
            <a:pPr lvl="2"/>
            <a:r>
              <a:rPr lang="en-US" sz="2700" dirty="0" smtClean="0"/>
              <a:t>Nous</a:t>
            </a:r>
          </a:p>
          <a:p>
            <a:pPr lvl="2"/>
            <a:r>
              <a:rPr lang="en-US" sz="2700" dirty="0" smtClean="0"/>
              <a:t>Bob</a:t>
            </a:r>
          </a:p>
          <a:p>
            <a:pPr lvl="2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029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22989" r="4414" b="14482"/>
          <a:stretch/>
        </p:blipFill>
        <p:spPr bwMode="auto">
          <a:xfrm>
            <a:off x="47297" y="685800"/>
            <a:ext cx="908460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5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10190" r="24593" b="6245"/>
          <a:stretch/>
        </p:blipFill>
        <p:spPr bwMode="auto">
          <a:xfrm>
            <a:off x="-207578" y="-69828"/>
            <a:ext cx="9427778" cy="69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57137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nuit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6488668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ujourd’hui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1377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emain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1545" y="6858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 jour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40268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 week-end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demander</a:t>
            </a:r>
          </a:p>
          <a:p>
            <a:r>
              <a:rPr lang="fr-FR" dirty="0" smtClean="0"/>
              <a:t>échouer</a:t>
            </a:r>
          </a:p>
          <a:p>
            <a:r>
              <a:rPr lang="fr-FR" dirty="0" smtClean="0"/>
              <a:t>écouter</a:t>
            </a:r>
          </a:p>
          <a:p>
            <a:r>
              <a:rPr lang="fr-FR" dirty="0" smtClean="0"/>
              <a:t>enseigner</a:t>
            </a:r>
          </a:p>
          <a:p>
            <a:r>
              <a:rPr lang="fr-FR" dirty="0" smtClean="0"/>
              <a:t>expliquer</a:t>
            </a:r>
          </a:p>
          <a:p>
            <a:r>
              <a:rPr lang="fr-FR" dirty="0" smtClean="0"/>
              <a:t>trouver</a:t>
            </a:r>
          </a:p>
          <a:p>
            <a:r>
              <a:rPr lang="fr-FR" dirty="0" smtClean="0"/>
              <a:t>assister</a:t>
            </a:r>
          </a:p>
          <a:p>
            <a:r>
              <a:rPr lang="fr-FR" dirty="0" smtClean="0"/>
              <a:t>préparer</a:t>
            </a:r>
          </a:p>
          <a:p>
            <a:r>
              <a:rPr lang="fr-FR" dirty="0"/>
              <a:t>dîner</a:t>
            </a:r>
          </a:p>
          <a:p>
            <a:endParaRPr lang="fr-F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passer</a:t>
            </a:r>
          </a:p>
          <a:p>
            <a:r>
              <a:rPr lang="fr-FR" dirty="0" smtClean="0"/>
              <a:t>téléphoner (</a:t>
            </a:r>
            <a:r>
              <a:rPr lang="fr-FR" dirty="0" smtClean="0">
                <a:latin typeface="Calibri"/>
              </a:rPr>
              <a:t>à)</a:t>
            </a:r>
            <a:endParaRPr lang="fr-FR" dirty="0" smtClean="0"/>
          </a:p>
          <a:p>
            <a:r>
              <a:rPr lang="fr-FR" dirty="0" smtClean="0"/>
              <a:t>visiter</a:t>
            </a:r>
          </a:p>
          <a:p>
            <a:r>
              <a:rPr lang="fr-FR" dirty="0" smtClean="0"/>
              <a:t>rentrer</a:t>
            </a:r>
          </a:p>
          <a:p>
            <a:endParaRPr lang="fr-FR" dirty="0" smtClean="0"/>
          </a:p>
          <a:p>
            <a:r>
              <a:rPr lang="fr-FR" dirty="0" smtClean="0"/>
              <a:t>prochain</a:t>
            </a:r>
          </a:p>
          <a:p>
            <a:r>
              <a:rPr lang="fr-FR" dirty="0" smtClean="0"/>
              <a:t>premier</a:t>
            </a:r>
          </a:p>
          <a:p>
            <a:r>
              <a:rPr lang="fr-FR" dirty="0" smtClean="0"/>
              <a:t>dernier</a:t>
            </a:r>
          </a:p>
          <a:p>
            <a:r>
              <a:rPr lang="fr-FR" dirty="0"/>
              <a:t>u</a:t>
            </a:r>
            <a:r>
              <a:rPr lang="fr-FR" dirty="0" smtClean="0"/>
              <a:t>n an / une année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de </a:t>
            </a:r>
            <a:r>
              <a:rPr lang="en-US" dirty="0" err="1" smtClean="0"/>
              <a:t>vocabulaire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 passe un examen le week-end </a:t>
            </a:r>
            <a:r>
              <a:rPr lang="fr-FR" u="sng" dirty="0" smtClean="0"/>
              <a:t>prochain</a:t>
            </a:r>
          </a:p>
          <a:p>
            <a:endParaRPr lang="fr-FR" dirty="0" smtClean="0"/>
          </a:p>
          <a:p>
            <a:r>
              <a:rPr lang="fr-FR" dirty="0" smtClean="0"/>
              <a:t>Je prépare un examen vendredi</a:t>
            </a:r>
          </a:p>
          <a:p>
            <a:endParaRPr lang="fr-FR" dirty="0" smtClean="0"/>
          </a:p>
          <a:p>
            <a:r>
              <a:rPr lang="fr-FR" dirty="0" smtClean="0"/>
              <a:t>Nous assistons au cours </a:t>
            </a:r>
            <a:r>
              <a:rPr lang="fr-FR" u="sng" dirty="0" smtClean="0"/>
              <a:t>le</a:t>
            </a:r>
            <a:r>
              <a:rPr lang="fr-FR" dirty="0" smtClean="0"/>
              <a:t> lundi</a:t>
            </a:r>
          </a:p>
          <a:p>
            <a:endParaRPr lang="fr-FR" dirty="0" smtClean="0"/>
          </a:p>
          <a:p>
            <a:r>
              <a:rPr lang="fr-FR" dirty="0" smtClean="0"/>
              <a:t>Vous téléphonez à Georges</a:t>
            </a:r>
            <a:endParaRPr lang="fr-F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15816" r="13517" b="10252"/>
          <a:stretch/>
        </p:blipFill>
        <p:spPr bwMode="auto">
          <a:xfrm>
            <a:off x="0" y="304800"/>
            <a:ext cx="90678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4743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53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6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Lorraine étudie la chimie le mardi et le jeudi matin.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Elle étudie l’histoire le mardi et le jeudi matin.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Le professeur de mathématiques explique bien.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Elle trouve le cours de mathématiques facile.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Lorraine étudie à l’université le soir.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Lorraine rentre à la maison le soir.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Lorraine travaille dans (in) une librairie.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Lorraine regarde la télévision, écoute de la musique ou téléphone à Claire et Anne le soir.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Elle étudie le weekend.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200" dirty="0">
                <a:solidFill>
                  <a:srgbClr val="002060"/>
                </a:solidFill>
              </a:rPr>
              <a:t>Lorraine adore dîner avec sa famille le </a:t>
            </a:r>
            <a:r>
              <a:rPr lang="fr-FR" sz="2200" dirty="0" smtClean="0">
                <a:solidFill>
                  <a:srgbClr val="002060"/>
                </a:solidFill>
              </a:rPr>
              <a:t>week-end.              p53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264" r="21897" b="70523"/>
          <a:stretch/>
        </p:blipFill>
        <p:spPr bwMode="auto">
          <a:xfrm>
            <a:off x="990600" y="15766"/>
            <a:ext cx="7924800" cy="225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015" r="21897" b="17546"/>
          <a:stretch/>
        </p:blipFill>
        <p:spPr bwMode="auto">
          <a:xfrm>
            <a:off x="2286000" y="2425261"/>
            <a:ext cx="4876800" cy="44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t="45196" r="54443" b="35681"/>
          <a:stretch/>
        </p:blipFill>
        <p:spPr bwMode="auto">
          <a:xfrm>
            <a:off x="2924175" y="2819400"/>
            <a:ext cx="331470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28575" y="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69535" r="36882" b="9731"/>
          <a:stretch/>
        </p:blipFill>
        <p:spPr bwMode="auto">
          <a:xfrm>
            <a:off x="5676900" y="3810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43200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9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8" t="22109" r="34820" b="57157"/>
          <a:stretch/>
        </p:blipFill>
        <p:spPr bwMode="auto">
          <a:xfrm>
            <a:off x="2514600" y="295436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2209" r="61384" b="57862"/>
          <a:stretch/>
        </p:blipFill>
        <p:spPr bwMode="auto">
          <a:xfrm>
            <a:off x="0" y="19050"/>
            <a:ext cx="2933700" cy="3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5657850" y="5715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31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3517</TotalTime>
  <Words>248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PILE/FACE </vt:lpstr>
      <vt:lpstr>PowerPoint Presentation</vt:lpstr>
      <vt:lpstr>Plus de vocabulaire</vt:lpstr>
      <vt:lpstr>Exemples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Déssinez!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73</cp:revision>
  <dcterms:created xsi:type="dcterms:W3CDTF">2013-09-12T19:06:02Z</dcterms:created>
  <dcterms:modified xsi:type="dcterms:W3CDTF">2013-10-01T17:27:32Z</dcterms:modified>
</cp:coreProperties>
</file>