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handoutMasterIdLst>
    <p:handoutMasterId r:id="rId9"/>
  </p:handoutMasterIdLst>
  <p:sldIdLst>
    <p:sldId id="375" r:id="rId2"/>
    <p:sldId id="435" r:id="rId3"/>
    <p:sldId id="428" r:id="rId4"/>
    <p:sldId id="436" r:id="rId5"/>
    <p:sldId id="427" r:id="rId6"/>
    <p:sldId id="43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3" autoAdjust="0"/>
    <p:restoredTop sz="94660"/>
  </p:normalViewPr>
  <p:slideViewPr>
    <p:cSldViewPr>
      <p:cViewPr>
        <p:scale>
          <a:sx n="50" d="100"/>
          <a:sy n="50" d="100"/>
        </p:scale>
        <p:origin x="-450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951F5-0DBD-4271-AF8E-EF66D38D05D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7661-3EBF-48D6-9D82-F26EE7AD8C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42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8033-0C6D-4A60-A635-D64B5009089A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C1923-231A-45E5-BC2C-FB4B44495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You have 5 minutes to prepare for the quiz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1923-231A-45E5-BC2C-FB4B444952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9D6C10F-E884-4E4C-8EFA-7AF61A16A504}" type="datetimeFigureOut">
              <a:rPr lang="en-US" smtClean="0"/>
              <a:pPr/>
              <a:t>10/2/2013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21697AB-F791-4CF0-8100-C18C0813E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7239000" cy="1143000"/>
          </a:xfrm>
        </p:spPr>
        <p:txBody>
          <a:bodyPr/>
          <a:lstStyle/>
          <a:p>
            <a:r>
              <a:rPr lang="fr-FR" dirty="0" smtClean="0"/>
              <a:t>Pile/Face:  présent et futur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153400" cy="6324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FR" sz="2400" dirty="0"/>
              <a:t>Q</a:t>
            </a:r>
            <a:r>
              <a:rPr lang="fr-FR" sz="2400" dirty="0" smtClean="0"/>
              <a:t>u’est-ce </a:t>
            </a:r>
            <a:r>
              <a:rPr lang="fr-FR" sz="2400" dirty="0"/>
              <a:t>que tu as </a:t>
            </a:r>
            <a:r>
              <a:rPr lang="fr-FR" sz="2400" dirty="0" smtClean="0"/>
              <a:t>fait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</a:t>
            </a:r>
            <a:r>
              <a:rPr lang="fr-FR" sz="2400" dirty="0"/>
              <a:t>que tu as </a:t>
            </a:r>
            <a:r>
              <a:rPr lang="fr-FR" sz="2400" dirty="0" smtClean="0"/>
              <a:t>bu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</a:t>
            </a:r>
            <a:r>
              <a:rPr lang="fr-FR" sz="2400" dirty="0"/>
              <a:t>que tu as </a:t>
            </a:r>
            <a:r>
              <a:rPr lang="fr-FR" sz="2400" dirty="0" smtClean="0"/>
              <a:t>lu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</a:t>
            </a:r>
            <a:r>
              <a:rPr lang="fr-FR" sz="2400" dirty="0"/>
              <a:t>que tu as </a:t>
            </a:r>
            <a:r>
              <a:rPr lang="fr-FR" sz="2400" dirty="0" smtClean="0"/>
              <a:t>regardé </a:t>
            </a:r>
            <a:r>
              <a:rPr lang="fr-FR" sz="2400" dirty="0" smtClean="0"/>
              <a:t>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/>
              <a:t>Quand est-ce que tu as pris l’avion?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Quand est-ce </a:t>
            </a:r>
            <a:r>
              <a:rPr lang="fr-FR" sz="2400" dirty="0"/>
              <a:t>que tu as </a:t>
            </a:r>
            <a:r>
              <a:rPr lang="fr-FR" sz="2400" dirty="0" smtClean="0"/>
              <a:t>fait les valises?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</a:t>
            </a:r>
            <a:r>
              <a:rPr lang="fr-FR" sz="2400" dirty="0"/>
              <a:t>que tu as </a:t>
            </a:r>
            <a:r>
              <a:rPr lang="fr-FR" sz="2400" dirty="0" smtClean="0"/>
              <a:t>reçu des </a:t>
            </a:r>
            <a:r>
              <a:rPr lang="fr-FR" sz="2400" dirty="0" err="1" smtClean="0"/>
              <a:t>textos</a:t>
            </a:r>
            <a:r>
              <a:rPr lang="fr-FR" sz="2400" dirty="0" smtClean="0"/>
              <a:t> </a:t>
            </a:r>
            <a:r>
              <a:rPr lang="fr-FR" sz="2400" dirty="0"/>
              <a:t>hier?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que </a:t>
            </a:r>
            <a:r>
              <a:rPr lang="fr-FR" sz="2400" dirty="0"/>
              <a:t>tu as </a:t>
            </a:r>
            <a:r>
              <a:rPr lang="fr-FR" sz="2400" dirty="0" smtClean="0"/>
              <a:t>pris </a:t>
            </a:r>
            <a:r>
              <a:rPr lang="fr-FR" sz="2400" dirty="0"/>
              <a:t>le </a:t>
            </a:r>
            <a:r>
              <a:rPr lang="fr-FR" sz="2400" dirty="0" smtClean="0"/>
              <a:t>bus hier?</a:t>
            </a:r>
            <a:endParaRPr lang="fr-FR" sz="2400" dirty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Est-ce que vous avez fait un voyage à l’étranger</a:t>
            </a:r>
            <a:r>
              <a:rPr lang="fr-FR" sz="2400" dirty="0" smtClean="0"/>
              <a:t>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/>
              <a:t>Est-ce que vous avez pris un bateau?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que vous avez fait en voyage?</a:t>
            </a:r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que vous avez dû faire hier?</a:t>
            </a:r>
            <a:endParaRPr lang="fr-FR" sz="2400" dirty="0" smtClean="0"/>
          </a:p>
          <a:p>
            <a:pPr marL="457200" indent="-457200">
              <a:buFont typeface="+mj-lt"/>
              <a:buAutoNum type="arabicParenR"/>
            </a:pPr>
            <a:r>
              <a:rPr lang="fr-FR" sz="2400" dirty="0" smtClean="0"/>
              <a:t>Qu’est-ce que vous avez fait le </a:t>
            </a:r>
            <a:r>
              <a:rPr lang="fr-FR" sz="2400" dirty="0"/>
              <a:t>weekend </a:t>
            </a:r>
            <a:r>
              <a:rPr lang="fr-FR" sz="2400" dirty="0" smtClean="0"/>
              <a:t>passé?</a:t>
            </a: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21995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9" t="24479" r="43750" b="9896"/>
          <a:stretch/>
        </p:blipFill>
        <p:spPr bwMode="auto">
          <a:xfrm>
            <a:off x="6946900" y="0"/>
            <a:ext cx="21780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28385" r="55469" b="7813"/>
          <a:stretch/>
        </p:blipFill>
        <p:spPr bwMode="auto">
          <a:xfrm>
            <a:off x="38100" y="0"/>
            <a:ext cx="276676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5" t="27343" r="52344" b="19011"/>
          <a:stretch/>
        </p:blipFill>
        <p:spPr bwMode="auto">
          <a:xfrm>
            <a:off x="0" y="3810000"/>
            <a:ext cx="21454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3" t="32813" r="45899" b="16666"/>
          <a:stretch/>
        </p:blipFill>
        <p:spPr bwMode="auto">
          <a:xfrm>
            <a:off x="2145436" y="3990975"/>
            <a:ext cx="205420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32813" r="49609" b="14062"/>
          <a:stretch/>
        </p:blipFill>
        <p:spPr bwMode="auto">
          <a:xfrm>
            <a:off x="6484470" y="3810000"/>
            <a:ext cx="265952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6" t="30209" r="59472" b="20312"/>
          <a:stretch/>
        </p:blipFill>
        <p:spPr bwMode="auto">
          <a:xfrm>
            <a:off x="4599321" y="3895725"/>
            <a:ext cx="1885149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3" t="32813" r="53817" b="9896"/>
          <a:stretch/>
        </p:blipFill>
        <p:spPr bwMode="auto">
          <a:xfrm>
            <a:off x="4605443" y="57150"/>
            <a:ext cx="2473114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3073" r="34766" b="12761"/>
          <a:stretch/>
        </p:blipFill>
        <p:spPr bwMode="auto">
          <a:xfrm>
            <a:off x="2145436" y="771525"/>
            <a:ext cx="2903293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1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4846320"/>
          </a:xfrm>
        </p:spPr>
        <p:txBody>
          <a:bodyPr/>
          <a:lstStyle/>
          <a:p>
            <a:r>
              <a:rPr lang="fr-FR" dirty="0" smtClean="0"/>
              <a:t>Je vais lire la lecture</a:t>
            </a:r>
          </a:p>
          <a:p>
            <a:endParaRPr lang="fr-FR" dirty="0"/>
          </a:p>
          <a:p>
            <a:r>
              <a:rPr lang="fr-FR" dirty="0" smtClean="0"/>
              <a:t>Lisez avec moi</a:t>
            </a:r>
          </a:p>
          <a:p>
            <a:endParaRPr lang="fr-FR" dirty="0"/>
          </a:p>
          <a:p>
            <a:r>
              <a:rPr lang="fr-FR" dirty="0" smtClean="0"/>
              <a:t>Faites des petits dessins pour décrire l’histoire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dessinez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8153400" cy="4846320"/>
          </a:xfrm>
        </p:spPr>
        <p:txBody>
          <a:bodyPr/>
          <a:lstStyle/>
          <a:p>
            <a:r>
              <a:rPr lang="fr-FR" dirty="0" smtClean="0"/>
              <a:t>Dessinez une expérience </a:t>
            </a:r>
            <a:r>
              <a:rPr lang="fr-FR" dirty="0"/>
              <a:t>du </a:t>
            </a:r>
            <a:r>
              <a:rPr lang="fr-FR" dirty="0" smtClean="0"/>
              <a:t>passé</a:t>
            </a:r>
          </a:p>
          <a:p>
            <a:endParaRPr lang="fr-FR" dirty="0"/>
          </a:p>
          <a:p>
            <a:r>
              <a:rPr lang="fr-FR" dirty="0" smtClean="0"/>
              <a:t>Ecrivez une description de votre </a:t>
            </a:r>
            <a:r>
              <a:rPr lang="fr-FR" dirty="0" smtClean="0"/>
              <a:t>dessin (10 phrases)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Expliquez votre dessin:  « J’ai… »</a:t>
            </a:r>
          </a:p>
          <a:p>
            <a:r>
              <a:rPr lang="fr-FR" dirty="0" smtClean="0"/>
              <a:t>Expliquez le dessin de votre partenaire:  « Il a… »</a:t>
            </a:r>
          </a:p>
          <a:p>
            <a:r>
              <a:rPr lang="fr-FR" dirty="0" smtClean="0"/>
              <a:t>Expliquez le dessin à son artiste:  « Tu as… »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SONDAGE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Ecrivez 10 questions au sujet d’une vacances.</a:t>
            </a:r>
          </a:p>
          <a:p>
            <a:endParaRPr lang="fr-FR" dirty="0"/>
          </a:p>
          <a:p>
            <a:r>
              <a:rPr lang="fr-FR" dirty="0" smtClean="0"/>
              <a:t>Ex)  Où est-ce que tu as voyagé?</a:t>
            </a:r>
          </a:p>
          <a:p>
            <a:pPr marL="0" indent="0">
              <a:buNone/>
            </a:pPr>
            <a:r>
              <a:rPr lang="fr-FR" dirty="0" smtClean="0"/>
              <a:t>          Est-ce que tu as utilis</a:t>
            </a:r>
            <a:r>
              <a:rPr lang="fr-FR" dirty="0"/>
              <a:t>é</a:t>
            </a:r>
            <a:r>
              <a:rPr lang="fr-FR" dirty="0" smtClean="0"/>
              <a:t> un plan?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Pour des questions:</a:t>
            </a:r>
          </a:p>
          <a:p>
            <a:pPr marL="0" indent="0">
              <a:buNone/>
            </a:pPr>
            <a:r>
              <a:rPr lang="fr-FR" dirty="0" smtClean="0"/>
              <a:t>	où     quand     pourquoi     avec qui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en-US" sz="2600" dirty="0">
              <a:solidFill>
                <a:schemeClr val="tx1"/>
              </a:solidFill>
            </a:endParaRPr>
          </a:p>
          <a:p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Interrogation </a:t>
            </a:r>
            <a:r>
              <a:rPr lang="en-US" dirty="0" err="1" smtClean="0"/>
              <a:t>mardi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Bande dessiné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81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10840</TotalTime>
  <Words>194</Words>
  <Application>Microsoft Office PowerPoint</Application>
  <PresentationFormat>On-screen Show (4:3)</PresentationFormat>
  <Paragraphs>46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Opulent</vt:lpstr>
      <vt:lpstr>Pile/Face:  présent et futur</vt:lpstr>
      <vt:lpstr>PowerPoint Presentation</vt:lpstr>
      <vt:lpstr>LA lecture</vt:lpstr>
      <vt:lpstr>dessinez</vt:lpstr>
      <vt:lpstr>SONDAGE</vt:lpstr>
      <vt:lpstr>Interrogation mardi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2</dc:title>
  <dc:creator>Call, Brittany</dc:creator>
  <cp:lastModifiedBy>Call, Brittany</cp:lastModifiedBy>
  <cp:revision>283</cp:revision>
  <cp:lastPrinted>2013-09-24T19:57:37Z</cp:lastPrinted>
  <dcterms:created xsi:type="dcterms:W3CDTF">2013-08-16T19:56:35Z</dcterms:created>
  <dcterms:modified xsi:type="dcterms:W3CDTF">2013-10-02T18:35:31Z</dcterms:modified>
</cp:coreProperties>
</file>