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08" r:id="rId2"/>
    <p:sldId id="256" r:id="rId3"/>
    <p:sldId id="324" r:id="rId4"/>
    <p:sldId id="348" r:id="rId5"/>
    <p:sldId id="343" r:id="rId6"/>
    <p:sldId id="342" r:id="rId7"/>
    <p:sldId id="338" r:id="rId8"/>
    <p:sldId id="340" r:id="rId9"/>
    <p:sldId id="339" r:id="rId10"/>
    <p:sldId id="344" r:id="rId11"/>
    <p:sldId id="345" r:id="rId12"/>
    <p:sldId id="346" r:id="rId13"/>
    <p:sldId id="347" r:id="rId14"/>
    <p:sldId id="335" r:id="rId15"/>
    <p:sldId id="31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42" autoAdjust="0"/>
    <p:restoredTop sz="94660"/>
  </p:normalViewPr>
  <p:slideViewPr>
    <p:cSldViewPr>
      <p:cViewPr>
        <p:scale>
          <a:sx n="50" d="100"/>
          <a:sy n="50" d="100"/>
        </p:scale>
        <p:origin x="-516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F413E-3D30-411A-B54C-EC0E1FA7EA1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A0052-9D55-41B1-B538-9185BCCC0D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4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0052-9D55-41B1-B538-9185BCCC0D0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6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B50566-1767-4688-80BE-ED41FEE4B953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hlcentral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Pile/Face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sz="2400" dirty="0" smtClean="0"/>
              <a:t>chanteur.  </a:t>
            </a:r>
            <a:r>
              <a:rPr lang="fr-FR" sz="2400" dirty="0"/>
              <a:t>Comment ça s’écrit?  (How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that</a:t>
            </a:r>
            <a:r>
              <a:rPr lang="fr-FR" sz="2400" dirty="0"/>
              <a:t> </a:t>
            </a:r>
            <a:r>
              <a:rPr lang="fr-FR" sz="2400" dirty="0" err="1"/>
              <a:t>spelled</a:t>
            </a:r>
            <a:r>
              <a:rPr lang="fr-FR" sz="2400" dirty="0"/>
              <a:t>?)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sz="2400" dirty="0" smtClean="0"/>
              <a:t>chanteuse. </a:t>
            </a:r>
            <a:r>
              <a:rPr lang="fr-FR" sz="2400" dirty="0"/>
              <a:t>Comment ça s’écrit? 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sz="2400" dirty="0" smtClean="0"/>
              <a:t>librairie. </a:t>
            </a:r>
            <a:r>
              <a:rPr lang="fr-FR" sz="2400" dirty="0"/>
              <a:t>Comment ça s’écrit? 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sz="2400" dirty="0" smtClean="0"/>
              <a:t>étudiant. </a:t>
            </a:r>
            <a:r>
              <a:rPr lang="fr-FR" sz="2400" dirty="0"/>
              <a:t>Comment ça s’écrit? 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sz="2400" dirty="0" smtClean="0"/>
              <a:t>bonjour. </a:t>
            </a:r>
            <a:r>
              <a:rPr lang="fr-FR" sz="2400" dirty="0"/>
              <a:t>Comment ça s’écrit? 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sz="2400" dirty="0"/>
              <a:t>ton nom. Comment ça s’écrit? 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Comment tu t’appelles?</a:t>
            </a:r>
            <a:endParaRPr lang="fr-FR" dirty="0" smtClean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Comment ça va?</a:t>
            </a:r>
            <a:endParaRPr lang="fr-FR" dirty="0" smtClean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Quand est ton anniversaire?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Dans quel mois est Labor Day? (Il est en…)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Dans quel mois est New </a:t>
            </a:r>
            <a:r>
              <a:rPr lang="fr-FR" dirty="0" err="1" smtClean="0"/>
              <a:t>Year’s</a:t>
            </a:r>
            <a:r>
              <a:rPr lang="fr-FR" dirty="0" smtClean="0"/>
              <a:t> Day?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Dans quel mois est </a:t>
            </a:r>
            <a:r>
              <a:rPr lang="fr-FR" dirty="0" err="1" smtClean="0"/>
              <a:t>Easter</a:t>
            </a:r>
            <a:r>
              <a:rPr lang="fr-FR" dirty="0" smtClean="0"/>
              <a:t>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endParaRPr lang="fr-FR" sz="2800" dirty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208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-WsJnOnkw7iY/ToznmciJS0I/AAAAAAAAAHk/7DxNifiEaas/s1600/tangled-photo-flynn-rider-rapunzel-maxim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928012"/>
            <a:ext cx="8759825" cy="46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5999202"/>
            <a:ext cx="23622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Flynn Ryder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5445204"/>
            <a:ext cx="187452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Maximus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1902056"/>
            <a:ext cx="1792286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Rapunzel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836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_ekD_9AkiYGM/TCV84YKCv2I/AAAAAAAAAL8/DL19qcI8muY/s1600/Beauty-And-The-Beast-classic-disney-6411821-1024-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2452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" y="5438298"/>
            <a:ext cx="164592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Le </a:t>
            </a:r>
            <a:r>
              <a:rPr lang="en-US" sz="3000" dirty="0" err="1" smtClean="0"/>
              <a:t>Bete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5715297"/>
            <a:ext cx="9906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Belle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54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oogle.com/url?source=imglanding&amp;ct=img&amp;q=http://www.dapsmagic.com/geekscorner/wp-content/uploads/2012/02/McGonagall.jpg&amp;sa=X&amp;ei=ppy2UKe9G4mXqQGeqYGICw&amp;ved=0CBAQ8wc&amp;usg=AFQjCNFEdcK_9gyDxbkOUKwtCD29Quoa0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" y="92964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oogle.com/url?source=imglanding&amp;ct=img&amp;q=http://blog.scholastic.com/.a/6a00e55007a3148834012876b8caed970c-800wi&amp;sa=X&amp;ei=2522UJa1HcjmrAHL54DQCg&amp;ved=0CAwQ8wc4Jw&amp;usg=AFQjCNHfqrdl73IjzPgVm768p8MqFNhu6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" y="4191001"/>
            <a:ext cx="4882728" cy="269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google.com/url?source=imglanding&amp;ct=img&amp;q=http://upload.wikimedia.org/wikipedia/en/thumb/b/b9/Ootp076.jpg/225px-Ootp076.jpg&amp;sa=X&amp;ei=FZ62UISOFcSXrAGJkICYBQ&amp;ved=0CAsQ8wc&amp;usg=AFQjCNHgqvojTAIAHqzJbLJDst-xhMyfz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8590"/>
            <a:ext cx="2667000" cy="400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google.com/url?source=imglanding&amp;ct=img&amp;q=http://www.relaxedpolitics.com/wordpress/wp-content/uploads/2009/08/albus_dumbledore1.jpg&amp;sa=X&amp;ei=XJ62UNvIJsLpqgG_lIGgAg&amp;ved=0CA8Q8wc&amp;usg=AFQjCNERS1rb5oXbsDsQfz-kD5AzEc4t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72534"/>
            <a:ext cx="42862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google.com/url?source=imglanding&amp;ct=img&amp;q=http://www.empireonline.com/images/features/100greatestcharacters/photos/36.jpg&amp;sa=X&amp;ei=dp62UJbhGIz7qAHOnYGYDQ&amp;ved=0CAsQ8wc&amp;usg=AFQjCNEjIM7w-8eb27D7ssrBRcZaB1lFf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070" y="762000"/>
            <a:ext cx="33813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47726" y="3552526"/>
            <a:ext cx="1197077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Harry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6324600"/>
            <a:ext cx="22860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Dumbledore</a:t>
            </a:r>
            <a:endParaRPr lang="en-US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7772400" y="3118536"/>
            <a:ext cx="13716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Snape</a:t>
            </a:r>
            <a:endParaRPr lang="en-US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" y="3238908"/>
            <a:ext cx="2441364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McGonnagal</a:t>
            </a:r>
            <a:endParaRPr lang="en-US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4458175" y="6304002"/>
            <a:ext cx="856726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Ron</a:t>
            </a:r>
            <a:endParaRPr lang="en-US" sz="3000" dirty="0"/>
          </a:p>
        </p:txBody>
      </p:sp>
      <p:sp>
        <p:nvSpPr>
          <p:cNvPr id="15" name="TextBox 14"/>
          <p:cNvSpPr txBox="1"/>
          <p:nvPr/>
        </p:nvSpPr>
        <p:spPr>
          <a:xfrm>
            <a:off x="193142" y="3914002"/>
            <a:ext cx="2652928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Fred &amp; George</a:t>
            </a:r>
            <a:endParaRPr lang="en-US" sz="3000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0" y="6328461"/>
            <a:ext cx="19050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Hermione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695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oogle.com/url?source=imglanding&amp;ct=img&amp;q=http://comicbook.com/wp-content/uploads/2012/05/The-Avengers-Poster1.jpg&amp;sa=X&amp;ei=Cp22UPCkE8v1qwHOnIBw&amp;ved=0CAsQ8wc4uQE&amp;usg=AFQjCNEsJfRkTchOyxd3lIQPPa0rquwj5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657797"/>
            <a:ext cx="9151620" cy="617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8100" y="6279595"/>
            <a:ext cx="19812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Hawkeye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5029200"/>
            <a:ext cx="93726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Iron Man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5448300" y="5798047"/>
            <a:ext cx="14859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Black Widow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7848600" y="4475202"/>
            <a:ext cx="109728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Thor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5977890" y="711368"/>
            <a:ext cx="160782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Captain America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657797"/>
            <a:ext cx="192786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The Hulk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3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6667"/>
          <a:stretch>
            <a:fillRect/>
          </a:stretch>
        </p:blipFill>
        <p:spPr bwMode="auto">
          <a:xfrm>
            <a:off x="0" y="959677"/>
            <a:ext cx="9144000" cy="512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09800" y="1828800"/>
            <a:ext cx="1676400" cy="411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05600" y="1828800"/>
            <a:ext cx="2438400" cy="411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5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film: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www.vhlcentral.com</a:t>
            </a:r>
            <a:r>
              <a:rPr lang="en-US" dirty="0" smtClean="0"/>
              <a:t>, p.20-21</a:t>
            </a:r>
          </a:p>
          <a:p>
            <a:r>
              <a:rPr lang="en-US" dirty="0" smtClean="0"/>
              <a:t>Listen for:</a:t>
            </a:r>
          </a:p>
          <a:p>
            <a:pPr lvl="1"/>
            <a:r>
              <a:rPr lang="en-US" dirty="0" smtClean="0"/>
              <a:t>The gist of what is going on  (Overall, what is happening?)</a:t>
            </a:r>
          </a:p>
          <a:p>
            <a:pPr lvl="1"/>
            <a:r>
              <a:rPr lang="en-US" dirty="0" smtClean="0"/>
              <a:t>the words that you understand (</a:t>
            </a:r>
            <a:r>
              <a:rPr lang="en-US" b="1" i="1" dirty="0" smtClean="0"/>
              <a:t>write them down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How people talk about themselves and others (can you pick up on how to say I, you, he, she, we, they, etc)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Présentations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/>
              <a:t>French 1</a:t>
            </a:r>
          </a:p>
          <a:p>
            <a:r>
              <a:rPr lang="en-US" dirty="0" smtClean="0"/>
              <a:t>Objective:  SWBAT understand the gist of a conversation, discuss personality traits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2" r="14642" b="11662"/>
          <a:stretch>
            <a:fillRect/>
          </a:stretch>
        </p:blipFill>
        <p:spPr bwMode="auto">
          <a:xfrm>
            <a:off x="0" y="1947083"/>
            <a:ext cx="9144000" cy="346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2200" y="3200400"/>
            <a:ext cx="1981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2200" y="3810000"/>
            <a:ext cx="1981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200" y="4419600"/>
            <a:ext cx="1981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2200" y="4953000"/>
            <a:ext cx="1981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0" y="3124200"/>
            <a:ext cx="15240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0" y="3810000"/>
            <a:ext cx="15240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0" y="4419600"/>
            <a:ext cx="15240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5240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" y="54864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Je ne </a:t>
            </a:r>
            <a:r>
              <a:rPr lang="en-US" sz="3000" dirty="0" err="1" smtClean="0"/>
              <a:t>suis</a:t>
            </a:r>
            <a:r>
              <a:rPr lang="en-US" sz="3000" dirty="0" smtClean="0"/>
              <a:t> pas …</a:t>
            </a:r>
          </a:p>
          <a:p>
            <a:r>
              <a:rPr lang="en-US" sz="3000" dirty="0" smtClean="0"/>
              <a:t>Il </a:t>
            </a:r>
            <a:r>
              <a:rPr lang="en-US" sz="3000" dirty="0" err="1" smtClean="0"/>
              <a:t>n’est</a:t>
            </a:r>
            <a:r>
              <a:rPr lang="en-US" sz="3000" dirty="0" smtClean="0"/>
              <a:t> pas …</a:t>
            </a:r>
            <a:endParaRPr lang="en-US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54864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 am not…</a:t>
            </a:r>
          </a:p>
          <a:p>
            <a:r>
              <a:rPr lang="en-US" sz="3000" dirty="0" smtClean="0"/>
              <a:t>He is not…</a:t>
            </a:r>
            <a:endParaRPr lang="en-US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2990850" y="943749"/>
            <a:ext cx="2114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La chanson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262707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143000"/>
          </a:xfrm>
        </p:spPr>
        <p:txBody>
          <a:bodyPr/>
          <a:lstStyle/>
          <a:p>
            <a:r>
              <a:rPr lang="fr-FR" dirty="0" smtClean="0"/>
              <a:t>Où est-il?    Il est au/à la…</a:t>
            </a:r>
            <a:endParaRPr lang="fr-FR" dirty="0"/>
          </a:p>
        </p:txBody>
      </p:sp>
      <p:pic>
        <p:nvPicPr>
          <p:cNvPr id="4" name="Picture 22" descr="http://www.angers.fr/typo3temp/pics/05473b2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3757" y="1285875"/>
            <a:ext cx="7429500" cy="5572125"/>
          </a:xfrm>
          <a:prstGeom prst="rect">
            <a:avLst/>
          </a:prstGeom>
          <a:noFill/>
        </p:spPr>
      </p:pic>
      <p:pic>
        <p:nvPicPr>
          <p:cNvPr id="5" name="Picture 8" descr="http://www.etudinfo.com/image/photo/angers-entree-de-516d1d14c37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2807" y="1314450"/>
            <a:ext cx="7391400" cy="5543550"/>
          </a:xfrm>
          <a:prstGeom prst="rect">
            <a:avLst/>
          </a:prstGeom>
          <a:noFill/>
        </p:spPr>
      </p:pic>
      <p:pic>
        <p:nvPicPr>
          <p:cNvPr id="6" name="Picture 10" descr="http://www.germanopratines.fr/wp-content/uploads/2012/06/Les-routes-du-glo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1613" y="1276350"/>
            <a:ext cx="7973787" cy="5581650"/>
          </a:xfrm>
          <a:prstGeom prst="rect">
            <a:avLst/>
          </a:prstGeom>
          <a:noFill/>
        </p:spPr>
      </p:pic>
      <p:pic>
        <p:nvPicPr>
          <p:cNvPr id="7" name="Picture 14" descr="http://upload.wikimedia.org/wikipedia/commons/5/55/Frontview_Lycee_Condorcet_Par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1613" y="877660"/>
            <a:ext cx="7973787" cy="5980340"/>
          </a:xfrm>
          <a:prstGeom prst="rect">
            <a:avLst/>
          </a:prstGeom>
          <a:noFill/>
        </p:spPr>
      </p:pic>
      <p:pic>
        <p:nvPicPr>
          <p:cNvPr id="1026" name="Picture 2" descr="C:\Users\brittany.call\AppData\Local\Microsoft\Windows\Temporary Internet Files\Content.IE5\3JGFZY57\MC900439328[1]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1" r="18453" b="47024"/>
          <a:stretch/>
        </p:blipFill>
        <p:spPr bwMode="auto">
          <a:xfrm>
            <a:off x="-95250" y="3448050"/>
            <a:ext cx="2667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21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/>
          <a:stretch>
            <a:fillRect/>
          </a:stretch>
        </p:blipFill>
        <p:spPr bwMode="auto">
          <a:xfrm>
            <a:off x="0" y="152400"/>
            <a:ext cx="9144000" cy="66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38400" y="1219200"/>
            <a:ext cx="1676400" cy="518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467600" y="1219200"/>
            <a:ext cx="1676400" cy="518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3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408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Pratiquons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fr-FR" dirty="0" smtClean="0"/>
              <a:t>Marc </a:t>
            </a:r>
            <a:r>
              <a:rPr lang="fr-FR" dirty="0"/>
              <a:t>/ être </a:t>
            </a:r>
            <a:r>
              <a:rPr lang="fr-FR" dirty="0" smtClean="0"/>
              <a:t> / gentil			</a:t>
            </a:r>
            <a:r>
              <a:rPr lang="fr-FR" i="1" dirty="0" smtClean="0"/>
              <a:t>Marc est gentil</a:t>
            </a:r>
            <a:endParaRPr lang="fr-FR" dirty="0" smtClean="0"/>
          </a:p>
          <a:p>
            <a:r>
              <a:rPr lang="fr-FR" dirty="0" smtClean="0"/>
              <a:t>Marc / être / timide 			</a:t>
            </a:r>
            <a:r>
              <a:rPr lang="fr-FR" i="1" dirty="0" smtClean="0"/>
              <a:t>Marc est timide</a:t>
            </a:r>
          </a:p>
          <a:p>
            <a:endParaRPr lang="fr-FR" dirty="0" smtClean="0"/>
          </a:p>
          <a:p>
            <a:r>
              <a:rPr lang="fr-FR" dirty="0" smtClean="0"/>
              <a:t>Julie / </a:t>
            </a:r>
            <a:r>
              <a:rPr lang="fr-FR" dirty="0"/>
              <a:t>être </a:t>
            </a:r>
            <a:r>
              <a:rPr lang="fr-FR" dirty="0" smtClean="0"/>
              <a:t>/ français			</a:t>
            </a:r>
            <a:r>
              <a:rPr lang="fr-FR" i="1" dirty="0" smtClean="0"/>
              <a:t>Julie est française</a:t>
            </a:r>
          </a:p>
          <a:p>
            <a:pPr lvl="2"/>
            <a:r>
              <a:rPr lang="fr-FR" sz="2700" dirty="0" smtClean="0"/>
              <a:t>Julie / </a:t>
            </a:r>
            <a:r>
              <a:rPr lang="fr-FR" sz="2700" dirty="0"/>
              <a:t>être </a:t>
            </a:r>
            <a:r>
              <a:rPr lang="fr-FR" sz="2700" dirty="0" smtClean="0"/>
              <a:t>/ timide			Julie est timide</a:t>
            </a:r>
          </a:p>
          <a:p>
            <a:pPr lvl="2"/>
            <a:r>
              <a:rPr lang="fr-FR" sz="2700" dirty="0" smtClean="0"/>
              <a:t>Julie / </a:t>
            </a:r>
            <a:r>
              <a:rPr lang="fr-FR" sz="2700" dirty="0"/>
              <a:t>être </a:t>
            </a:r>
            <a:r>
              <a:rPr lang="fr-FR" sz="2700" dirty="0" smtClean="0"/>
              <a:t>/ occup</a:t>
            </a:r>
            <a:r>
              <a:rPr lang="fr-FR" sz="2700" dirty="0"/>
              <a:t>é</a:t>
            </a:r>
            <a:r>
              <a:rPr lang="fr-FR" sz="2700" dirty="0" smtClean="0"/>
              <a:t>			Julie est occupée</a:t>
            </a:r>
          </a:p>
          <a:p>
            <a:endParaRPr lang="fr-FR" dirty="0" smtClean="0"/>
          </a:p>
          <a:p>
            <a:r>
              <a:rPr lang="fr-FR" dirty="0" smtClean="0"/>
              <a:t>Marc et Jon / </a:t>
            </a:r>
            <a:r>
              <a:rPr lang="fr-FR" dirty="0"/>
              <a:t>être </a:t>
            </a:r>
            <a:r>
              <a:rPr lang="fr-FR" dirty="0" smtClean="0"/>
              <a:t>/ patient	       </a:t>
            </a:r>
            <a:r>
              <a:rPr lang="fr-FR" i="1" dirty="0" smtClean="0"/>
              <a:t>Marc et Jon sont patients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Julie et Sally </a:t>
            </a:r>
            <a:r>
              <a:rPr lang="fr-FR" dirty="0"/>
              <a:t>/ être / </a:t>
            </a:r>
            <a:r>
              <a:rPr lang="fr-FR" dirty="0" smtClean="0"/>
              <a:t>patient	       </a:t>
            </a:r>
            <a:r>
              <a:rPr lang="fr-FR" i="1" dirty="0" smtClean="0"/>
              <a:t>Julie et Sally sont patientes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064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408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Pratiquons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fr-FR" u="sng" dirty="0" smtClean="0"/>
              <a:t>Marc / être / timide 			</a:t>
            </a:r>
            <a:r>
              <a:rPr lang="fr-FR" i="1" u="sng" dirty="0" smtClean="0"/>
              <a:t>Marc est timide</a:t>
            </a:r>
            <a:endParaRPr lang="fr-FR" u="sng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Ils / être / anglais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Les actrices / être / suisse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Christelle / être / réservé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Elles / être / occupé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L’université / être / important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Vous / ne pas/ être / amusant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Les élèves / être / poli </a:t>
            </a:r>
            <a:r>
              <a:rPr lang="fr-FR" i="1" dirty="0" smtClean="0"/>
              <a:t>en cours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Je / ne pas / être / optimiste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Tu / ne pas / être / impatient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Marc et Julie / être / brillant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Nous / être / charmant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0" y="1143000"/>
            <a:ext cx="9144000" cy="533400"/>
          </a:xfrm>
          <a:prstGeom prst="rect">
            <a:avLst/>
          </a:prstGeom>
          <a:ln/>
        </p:spPr>
        <p:txBody>
          <a:bodyPr anchor="t"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ts val="750"/>
              </a:spcBef>
              <a:spcAft>
                <a:spcPts val="75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u="sng" dirty="0" smtClean="0"/>
              <a:t>ADJECTIFS</a:t>
            </a:r>
            <a:endParaRPr lang="en-US" sz="3500" b="1" u="sng" dirty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762000" y="3733800"/>
            <a:ext cx="7772400" cy="1143000"/>
          </a:xfrm>
          <a:prstGeom prst="rect">
            <a:avLst/>
          </a:prstGeom>
          <a:ln/>
        </p:spPr>
        <p:txBody>
          <a:bodyPr anchor="t"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ts val="750"/>
              </a:spcBef>
              <a:spcAft>
                <a:spcPts val="75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/>
              <a:t>French adjectives are usually placed after the noun they modify when they don’t directly follow a form of </a:t>
            </a:r>
            <a:r>
              <a:rPr lang="en-US" sz="2400" b="1" dirty="0" err="1" smtClean="0">
                <a:solidFill>
                  <a:srgbClr val="2483C8"/>
                </a:solidFill>
              </a:rPr>
              <a:t>être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9977"/>
            <a:ext cx="9144000" cy="1180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50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408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Pratiquons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fr-FR" dirty="0" smtClean="0"/>
              <a:t>Elle adore la littérature (</a:t>
            </a:r>
            <a:r>
              <a:rPr lang="fr-FR" u="sng" dirty="0" smtClean="0"/>
              <a:t>français</a:t>
            </a:r>
            <a:r>
              <a:rPr lang="fr-FR" dirty="0" smtClean="0"/>
              <a:t>).</a:t>
            </a:r>
          </a:p>
          <a:p>
            <a:pPr algn="r"/>
            <a:r>
              <a:rPr lang="fr-FR" i="1" dirty="0" smtClean="0"/>
              <a:t>Elle adore la littérature </a:t>
            </a:r>
            <a:r>
              <a:rPr lang="fr-FR" i="1" u="sng" dirty="0" smtClean="0"/>
              <a:t>française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Ce sont des actrices (suisse).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Il y a des universités (important).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Nous sommes des élèves (occupé)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M. Morin est un prof (patient)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Mme Morin est un prof (patient)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Je suis une personne (amusant)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Julie et Francine sont des amis (sincère)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 français est une (classe important)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Vous êtes des élèves (brillant)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Elles sont des actrices (intéressant)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4066</TotalTime>
  <Words>341</Words>
  <Application>Microsoft Office PowerPoint</Application>
  <PresentationFormat>On-screen Show (4:3)</PresentationFormat>
  <Paragraphs>87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Pile/Face</vt:lpstr>
      <vt:lpstr>Présentations</vt:lpstr>
      <vt:lpstr>PowerPoint Presentation</vt:lpstr>
      <vt:lpstr>Où est-il?    Il est au/à la…</vt:lpstr>
      <vt:lpstr>PowerPoint Presentation</vt:lpstr>
      <vt:lpstr>Pratiquons</vt:lpstr>
      <vt:lpstr>Pratiquons</vt:lpstr>
      <vt:lpstr>PowerPoint Presentation</vt:lpstr>
      <vt:lpstr>Pratiquons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 film: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Pile/Face</dc:title>
  <dc:creator>Call, Brittany</dc:creator>
  <cp:lastModifiedBy>Call, Brittany</cp:lastModifiedBy>
  <cp:revision>94</cp:revision>
  <cp:lastPrinted>2013-08-26T14:15:44Z</cp:lastPrinted>
  <dcterms:created xsi:type="dcterms:W3CDTF">2013-08-16T15:39:18Z</dcterms:created>
  <dcterms:modified xsi:type="dcterms:W3CDTF">2013-09-03T18:43:26Z</dcterms:modified>
</cp:coreProperties>
</file>