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301" r:id="rId2"/>
    <p:sldId id="302" r:id="rId3"/>
    <p:sldId id="279" r:id="rId4"/>
    <p:sldId id="319" r:id="rId5"/>
    <p:sldId id="322" r:id="rId6"/>
    <p:sldId id="310" r:id="rId7"/>
    <p:sldId id="321" r:id="rId8"/>
    <p:sldId id="32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31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What language</a:t>
            </a:r>
            <a:r>
              <a:rPr lang="en-US" baseline="0" dirty="0" smtClean="0"/>
              <a:t> do you speak?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Which movies do you watch?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Which music do you listen to?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Which songs do you sing?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we study?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we like to do in class?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we hate to do in class?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eat for dinner?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Where do you travel?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Where do you work?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Where do you ski?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like to do?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like to give as a gift?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517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9961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Someone</a:t>
            </a:r>
            <a:r>
              <a:rPr lang="en-US" baseline="0" dirty="0" smtClean="0"/>
              <a:t> lost her agenda.  Ask and answer questions in order to complete her agenda.  Then, find the identity of the person.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does she do at 7:00?</a:t>
            </a:r>
          </a:p>
          <a:p>
            <a:r>
              <a:rPr lang="en-US" baseline="0" dirty="0" smtClean="0"/>
              <a:t>7:00 | To eat breakfast</a:t>
            </a:r>
          </a:p>
          <a:p>
            <a:r>
              <a:rPr lang="en-US" baseline="0" dirty="0" smtClean="0"/>
              <a:t>She eats breakfast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Write a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Pass the paper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Draw the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Fold the paper in order to cover the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Pass the paper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Write a sentence to represent the drawing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Fold the paper to cover the drawing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Pass the paper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Draw the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Fold the paper to cover the phrase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What is your name?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How old are you?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like to do?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hate to do?</a:t>
            </a:r>
          </a:p>
          <a:p>
            <a:pPr marL="228600" indent="-228600">
              <a:buAutoNum type="arabicPeriod"/>
            </a:pPr>
            <a:r>
              <a:rPr lang="en-US" dirty="0" smtClean="0"/>
              <a:t>What do you eat?</a:t>
            </a:r>
          </a:p>
          <a:p>
            <a:pPr marL="228600" indent="-228600">
              <a:buAutoNum type="arabicPeriod"/>
            </a:pPr>
            <a:r>
              <a:rPr lang="en-US" dirty="0" smtClean="0"/>
              <a:t>What do you</a:t>
            </a:r>
            <a:r>
              <a:rPr lang="en-US" baseline="0" dirty="0" smtClean="0"/>
              <a:t> not eat?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music do you like?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movies do you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55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D6C10F-E884-4E4C-8EFA-7AF61A16A50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Pile-Face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8077200" cy="4114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500" dirty="0" smtClean="0"/>
              <a:t>Parlez en français!  (Full sentences)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500" dirty="0" smtClean="0"/>
              <a:t>One </a:t>
            </a:r>
            <a:r>
              <a:rPr lang="fr-FR" sz="2500" dirty="0" err="1" smtClean="0"/>
              <a:t>person</a:t>
            </a:r>
            <a:r>
              <a:rPr lang="fr-FR" sz="2500" dirty="0" smtClean="0"/>
              <a:t> </a:t>
            </a:r>
            <a:r>
              <a:rPr lang="fr-FR" sz="2500" dirty="0" err="1" smtClean="0"/>
              <a:t>should</a:t>
            </a:r>
            <a:r>
              <a:rPr lang="fr-FR" sz="2500" dirty="0" smtClean="0"/>
              <a:t> not </a:t>
            </a:r>
            <a:r>
              <a:rPr lang="fr-FR" sz="2500" dirty="0" err="1" smtClean="0"/>
              <a:t>dominate</a:t>
            </a:r>
            <a:r>
              <a:rPr lang="fr-FR" sz="2500" dirty="0" smtClean="0"/>
              <a:t> the conversation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500" dirty="0" err="1" smtClean="0"/>
              <a:t>Speak</a:t>
            </a:r>
            <a:r>
              <a:rPr lang="fr-FR" sz="2500" dirty="0" smtClean="0"/>
              <a:t> the </a:t>
            </a:r>
            <a:r>
              <a:rPr lang="fr-FR" sz="2500" dirty="0" err="1" smtClean="0"/>
              <a:t>entire</a:t>
            </a:r>
            <a:r>
              <a:rPr lang="fr-FR" sz="2500" dirty="0" smtClean="0"/>
              <a:t> time</a:t>
            </a:r>
          </a:p>
          <a:p>
            <a:pPr marL="514350" indent="-514350">
              <a:buFont typeface="+mj-lt"/>
              <a:buAutoNum type="arabicPeriod"/>
            </a:pPr>
            <a:endParaRPr lang="fr-FR" sz="2500" dirty="0" smtClean="0"/>
          </a:p>
          <a:p>
            <a:pPr marL="0" indent="0">
              <a:buNone/>
            </a:pPr>
            <a:r>
              <a:rPr lang="fr-FR" sz="2500" dirty="0" smtClean="0"/>
              <a:t>The goal:  Practice!  </a:t>
            </a:r>
            <a:r>
              <a:rPr lang="fr-FR" sz="2500" dirty="0" err="1" smtClean="0"/>
              <a:t>Get</a:t>
            </a:r>
            <a:r>
              <a:rPr lang="fr-FR" sz="2500" dirty="0" smtClean="0"/>
              <a:t> b</a:t>
            </a:r>
            <a:r>
              <a:rPr lang="en-US" sz="2500" dirty="0" err="1" smtClean="0"/>
              <a:t>etter</a:t>
            </a:r>
            <a:r>
              <a:rPr lang="en-US" sz="2500" dirty="0" smtClean="0"/>
              <a:t> and better!  Always say as much as you possibly can.  PVL!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22971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715000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aimes faire?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manges?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regardes?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étudies?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tu finis tes devoirs?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tu choisis le chocolat ou la vanille?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tu rougis souvent?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tu réussis à tes cours?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tu attends souvent tes amis?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tu entends de la musique maintenant?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perds souvent?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perds rarement?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</a:t>
            </a:r>
            <a:r>
              <a:rPr lang="fr-FR" sz="2400" smtClean="0"/>
              <a:t>tu réponds </a:t>
            </a:r>
            <a:r>
              <a:rPr lang="fr-FR" sz="2400" dirty="0" smtClean="0"/>
              <a:t>parfois aux questions?</a:t>
            </a:r>
          </a:p>
          <a:p>
            <a:pPr marL="457200" lvl="0" indent="-457200">
              <a:buFont typeface="+mj-lt"/>
              <a:buAutoNum type="arabicPeriod"/>
            </a:pPr>
            <a:endParaRPr lang="fr-FR" sz="2400" dirty="0" smtClean="0"/>
          </a:p>
          <a:p>
            <a:pPr marL="457200" lvl="0" indent="-457200">
              <a:buFont typeface="+mj-lt"/>
              <a:buAutoNum type="arabicPeriod"/>
            </a:pPr>
            <a:endParaRPr lang="fr-FR" sz="2400" dirty="0" smtClean="0"/>
          </a:p>
          <a:p>
            <a:pPr marL="457200" lvl="0" indent="-457200">
              <a:buFont typeface="+mj-lt"/>
              <a:buAutoNum type="arabicPeriod"/>
            </a:pPr>
            <a:endParaRPr lang="fr-FR" sz="2400" dirty="0" smtClean="0"/>
          </a:p>
          <a:p>
            <a:pPr marL="457200" lvl="0" indent="-457200">
              <a:buFont typeface="+mj-lt"/>
              <a:buAutoNum type="arabicPeriod"/>
            </a:pPr>
            <a:endParaRPr lang="fr-FR" sz="2400" dirty="0" smtClean="0"/>
          </a:p>
          <a:p>
            <a:pPr marL="457200" lvl="0" indent="-457200">
              <a:buFont typeface="+mj-lt"/>
              <a:buAutoNum type="arabicPeriod"/>
            </a:pPr>
            <a:endParaRPr lang="fr-FR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dirty="0" smtClean="0"/>
              <a:t>Pile/Face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249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SWBAT:  use expressions of </a:t>
            </a:r>
            <a:r>
              <a:rPr lang="en-US" dirty="0" err="1" smtClean="0"/>
              <a:t>avoir</a:t>
            </a:r>
            <a:r>
              <a:rPr lang="en-US" dirty="0" smtClean="0"/>
              <a:t>, discuss things they DO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56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Connectez</a:t>
            </a:r>
            <a:r>
              <a:rPr lang="en-US" dirty="0" smtClean="0"/>
              <a:t> </a:t>
            </a:r>
            <a:r>
              <a:rPr lang="en-US" dirty="0" err="1" smtClean="0"/>
              <a:t>quatre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l="14514" t="21597" r="16909" b="15069"/>
          <a:stretch>
            <a:fillRect/>
          </a:stretch>
        </p:blipFill>
        <p:spPr bwMode="auto">
          <a:xfrm>
            <a:off x="0" y="1447799"/>
            <a:ext cx="9144000" cy="527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480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Segoe Print" pitchFamily="2" charset="0"/>
              </a:rPr>
              <a:t>On </a:t>
            </a:r>
            <a:r>
              <a:rPr lang="en-US" sz="2000" b="1" dirty="0" err="1" smtClean="0">
                <a:solidFill>
                  <a:srgbClr val="002060"/>
                </a:solidFill>
                <a:latin typeface="Segoe Print" pitchFamily="2" charset="0"/>
              </a:rPr>
              <a:t>finit</a:t>
            </a:r>
            <a:endParaRPr lang="en-US" sz="20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724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Je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maigris</a:t>
            </a:r>
            <a:endParaRPr lang="en-US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3657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Segoe Print" pitchFamily="2" charset="0"/>
              </a:rPr>
              <a:t>Tu</a:t>
            </a:r>
            <a:r>
              <a:rPr lang="en-US" sz="20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Segoe Print" pitchFamily="2" charset="0"/>
              </a:rPr>
              <a:t>vieillis</a:t>
            </a:r>
            <a:endParaRPr lang="en-US" sz="20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2590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Segoe Print" pitchFamily="2" charset="0"/>
              </a:rPr>
              <a:t>On </a:t>
            </a:r>
            <a:r>
              <a:rPr lang="en-US" sz="2000" b="1" dirty="0" err="1" smtClean="0">
                <a:solidFill>
                  <a:srgbClr val="002060"/>
                </a:solidFill>
                <a:latin typeface="Segoe Print" pitchFamily="2" charset="0"/>
              </a:rPr>
              <a:t>perd</a:t>
            </a:r>
            <a:endParaRPr lang="en-US" sz="20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3733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Segoe Print" pitchFamily="2" charset="0"/>
              </a:rPr>
              <a:t>Je </a:t>
            </a:r>
            <a:r>
              <a:rPr lang="en-US" sz="2000" b="1" dirty="0" err="1" smtClean="0">
                <a:solidFill>
                  <a:srgbClr val="002060"/>
                </a:solidFill>
                <a:latin typeface="Segoe Print" pitchFamily="2" charset="0"/>
              </a:rPr>
              <a:t>perds</a:t>
            </a:r>
            <a:endParaRPr lang="en-US" sz="20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6096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Segoe Print" pitchFamily="2" charset="0"/>
              </a:rPr>
              <a:t>Je </a:t>
            </a:r>
            <a:r>
              <a:rPr lang="en-US" sz="2000" b="1" dirty="0" err="1" smtClean="0">
                <a:solidFill>
                  <a:srgbClr val="002060"/>
                </a:solidFill>
                <a:latin typeface="Segoe Print" pitchFamily="2" charset="0"/>
              </a:rPr>
              <a:t>choisis</a:t>
            </a:r>
            <a:endParaRPr lang="en-US" sz="20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5867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Tu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réfl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é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chis</a:t>
            </a:r>
            <a:endParaRPr lang="en-US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3581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Il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rougit</a:t>
            </a:r>
            <a:endParaRPr lang="en-US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2438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Il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réussit</a:t>
            </a:r>
            <a:endParaRPr lang="en-US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Info-gap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r>
              <a:rPr lang="fr-FR" b="1" dirty="0" smtClean="0"/>
              <a:t>Quelqu’un </a:t>
            </a:r>
            <a:r>
              <a:rPr lang="fr-FR" b="1" dirty="0" smtClean="0"/>
              <a:t>a perdu son </a:t>
            </a:r>
            <a:r>
              <a:rPr lang="fr-FR" b="1" dirty="0" smtClean="0"/>
              <a:t>agenda.  Posez et </a:t>
            </a:r>
            <a:r>
              <a:rPr lang="fr-FR" b="1" dirty="0" smtClean="0"/>
              <a:t>répondez </a:t>
            </a:r>
            <a:r>
              <a:rPr lang="fr-FR" b="1" dirty="0" smtClean="0"/>
              <a:t>aux questions pour </a:t>
            </a:r>
            <a:r>
              <a:rPr lang="fr-FR" b="1" dirty="0" smtClean="0"/>
              <a:t>compléter </a:t>
            </a:r>
            <a:r>
              <a:rPr lang="fr-FR" b="1" dirty="0" smtClean="0"/>
              <a:t>son agenda.  Ensuite, trouvez l’identité de la personne.</a:t>
            </a:r>
            <a:endParaRPr lang="en-US" dirty="0" smtClean="0"/>
          </a:p>
          <a:p>
            <a:endParaRPr lang="fr-FR" dirty="0" smtClean="0"/>
          </a:p>
          <a:p>
            <a:r>
              <a:rPr lang="fr-FR" dirty="0" smtClean="0"/>
              <a:t>Qu’est-ce qu’elle fait à 7h00?</a:t>
            </a:r>
          </a:p>
          <a:p>
            <a:r>
              <a:rPr lang="fr-FR" dirty="0" smtClean="0"/>
              <a:t>7h00  </a:t>
            </a:r>
            <a:r>
              <a:rPr lang="fr-FR" dirty="0" smtClean="0"/>
              <a:t>|  Manger le petit déjeuner:   </a:t>
            </a:r>
            <a:endParaRPr lang="fr-FR" dirty="0" smtClean="0"/>
          </a:p>
          <a:p>
            <a:pPr lvl="2"/>
            <a:r>
              <a:rPr lang="fr-FR" sz="3000" i="1" u="sng" dirty="0" smtClean="0"/>
              <a:t>Elle</a:t>
            </a:r>
            <a:r>
              <a:rPr lang="fr-FR" sz="3000" i="1" dirty="0" smtClean="0"/>
              <a:t> </a:t>
            </a:r>
            <a:r>
              <a:rPr lang="fr-FR" sz="3000" i="1" dirty="0" smtClean="0"/>
              <a:t>mange le </a:t>
            </a:r>
            <a:r>
              <a:rPr lang="fr-FR" sz="3000" i="1" dirty="0" smtClean="0"/>
              <a:t>petit-déjeuner</a:t>
            </a:r>
            <a:endParaRPr lang="fr-FR" sz="3000" dirty="0" smtClean="0"/>
          </a:p>
          <a:p>
            <a:pPr lvl="2"/>
            <a:endParaRPr lang="fr-FR" sz="3000" i="1" dirty="0" smtClean="0"/>
          </a:p>
          <a:p>
            <a:r>
              <a:rPr lang="fr-FR" i="1" dirty="0" smtClean="0"/>
              <a:t>If </a:t>
            </a:r>
            <a:r>
              <a:rPr lang="fr-FR" i="1" dirty="0" err="1" smtClean="0"/>
              <a:t>you</a:t>
            </a:r>
            <a:r>
              <a:rPr lang="fr-FR" i="1" dirty="0" smtClean="0"/>
              <a:t> do </a:t>
            </a:r>
            <a:r>
              <a:rPr lang="fr-FR" i="1" dirty="0" err="1" smtClean="0"/>
              <a:t>everything</a:t>
            </a:r>
            <a:r>
              <a:rPr lang="fr-FR" i="1" dirty="0" smtClean="0"/>
              <a:t> </a:t>
            </a:r>
            <a:r>
              <a:rPr lang="fr-FR" i="1" dirty="0" err="1" smtClean="0"/>
              <a:t>properly</a:t>
            </a:r>
            <a:r>
              <a:rPr lang="fr-FR" i="1" dirty="0" smtClean="0"/>
              <a:t>, </a:t>
            </a:r>
            <a:r>
              <a:rPr lang="fr-FR" i="1" dirty="0" err="1" smtClean="0"/>
              <a:t>you</a:t>
            </a:r>
            <a:r>
              <a:rPr lang="fr-FR" i="1" dirty="0" smtClean="0"/>
              <a:t> </a:t>
            </a:r>
            <a:r>
              <a:rPr lang="fr-FR" i="1" dirty="0" err="1" smtClean="0"/>
              <a:t>can</a:t>
            </a:r>
            <a:r>
              <a:rPr lang="fr-FR" i="1" dirty="0" smtClean="0"/>
              <a:t> use the clues to figure out </a:t>
            </a:r>
            <a:r>
              <a:rPr lang="fr-FR" i="1" dirty="0" err="1" smtClean="0"/>
              <a:t>who</a:t>
            </a:r>
            <a:r>
              <a:rPr lang="fr-FR" i="1" dirty="0" smtClean="0"/>
              <a:t> the agenda </a:t>
            </a:r>
            <a:r>
              <a:rPr lang="fr-FR" i="1" dirty="0" err="1" smtClean="0"/>
              <a:t>belongs</a:t>
            </a:r>
            <a:r>
              <a:rPr lang="fr-FR" i="1" dirty="0" smtClean="0"/>
              <a:t> to.</a:t>
            </a:r>
            <a:endParaRPr lang="fr-FR" i="1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3352800"/>
          <a:ext cx="68580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02"/>
                <a:gridCol w="565219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7h00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3352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latin typeface="Comic Sans MS" pitchFamily="66" charset="0"/>
              </a:rPr>
              <a:t>Elle mange le petit-déjeuner</a:t>
            </a:r>
            <a:endParaRPr lang="fr-FR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Décrire, dessiner, deviner / Passez le papier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Ecrivez une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Passez le papier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Dessinez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Pliez le papier pour couvrir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Passez le papier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Ecrivez une phrase pour représenter le dessin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Pliez le papier pour couvrir le dessin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Passez le papier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Dessinez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Pliez le papier pour couvrir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Etc</a:t>
            </a: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6203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Imaginez…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026152"/>
          </a:xfrm>
        </p:spPr>
        <p:txBody>
          <a:bodyPr>
            <a:normAutofit/>
          </a:bodyPr>
          <a:lstStyle/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Comment tu t’appelles?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Quel âge as-tu?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Est-ce que tu finis tes devoirs?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Qu’est-ce que tu attends?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Qu’est-ce que tu entends?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Qu’est-ce que tu aimes faire?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Qu’est-ce que tu détestes faire?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Qu’est-ce que tu manges?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Quelle musique est-ce que tu aimes?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Quel films est-ce que tu aimes?</a:t>
            </a:r>
          </a:p>
          <a:p>
            <a:pPr marL="285750" lvl="1" indent="-27305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Etc.</a:t>
            </a:r>
          </a:p>
          <a:p>
            <a:pPr marL="285750" lvl="1" indent="-273050">
              <a:buNone/>
            </a:pPr>
            <a:r>
              <a:rPr lang="fr-FR" dirty="0" smtClean="0">
                <a:solidFill>
                  <a:schemeClr val="tx1"/>
                </a:solidFill>
              </a:rPr>
              <a:t>							POURQUOI?!</a:t>
            </a:r>
          </a:p>
          <a:p>
            <a:pPr marL="285750" lvl="1" indent="-273050">
              <a:buFont typeface="+mj-lt"/>
              <a:buAutoNum type="arabicPeriod"/>
            </a:pPr>
            <a:endParaRPr lang="fr-FR" dirty="0" smtClean="0">
              <a:solidFill>
                <a:schemeClr val="tx1"/>
              </a:solidFill>
            </a:endParaRPr>
          </a:p>
          <a:p>
            <a:pPr marL="285750" lvl="1" indent="-273050">
              <a:buFont typeface="+mj-lt"/>
              <a:buAutoNum type="arabicPeriod"/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6" descr="http://www.hatersbehatin.com/wp-content/uploads/2010/02/funny-family-bumper-sticker.jpg"/>
          <p:cNvPicPr>
            <a:picLocks noChangeAspect="1" noChangeArrowheads="1"/>
          </p:cNvPicPr>
          <p:nvPr/>
        </p:nvPicPr>
        <p:blipFill>
          <a:blip r:embed="rId3" cstate="print"/>
          <a:srcRect l="16000" t="36364" r="65576" b="18881"/>
          <a:stretch>
            <a:fillRect/>
          </a:stretch>
        </p:blipFill>
        <p:spPr bwMode="auto">
          <a:xfrm>
            <a:off x="5791200" y="1981200"/>
            <a:ext cx="1752600" cy="3043989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6400800" y="1655618"/>
            <a:ext cx="1014663" cy="11637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00800" y="1731817"/>
            <a:ext cx="1106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Ton visage </a:t>
            </a:r>
            <a:r>
              <a:rPr lang="en-US" b="1" dirty="0" err="1" smtClean="0"/>
              <a:t>ici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0860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Sentence extending.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76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3988</TotalTime>
  <Words>587</Words>
  <Application>Microsoft Office PowerPoint</Application>
  <PresentationFormat>On-screen Show (4:3)</PresentationFormat>
  <Paragraphs>117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Pile-Face</vt:lpstr>
      <vt:lpstr>Pile/Face</vt:lpstr>
      <vt:lpstr>French 2</vt:lpstr>
      <vt:lpstr>Connectez quatre</vt:lpstr>
      <vt:lpstr>Info-gap</vt:lpstr>
      <vt:lpstr>Décrire, dessiner, deviner / Passez le papier</vt:lpstr>
      <vt:lpstr>Imaginez…</vt:lpstr>
      <vt:lpstr>Slide 8</vt:lpstr>
    </vt:vector>
  </TitlesOfParts>
  <Company>Canyons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</cp:lastModifiedBy>
  <cp:revision>143</cp:revision>
  <cp:lastPrinted>2013-09-03T19:07:25Z</cp:lastPrinted>
  <dcterms:created xsi:type="dcterms:W3CDTF">2013-08-16T19:56:35Z</dcterms:created>
  <dcterms:modified xsi:type="dcterms:W3CDTF">2013-09-03T23:25:58Z</dcterms:modified>
</cp:coreProperties>
</file>