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48" r:id="rId2"/>
    <p:sldId id="320" r:id="rId3"/>
    <p:sldId id="323" r:id="rId4"/>
    <p:sldId id="324" r:id="rId5"/>
    <p:sldId id="332" r:id="rId6"/>
    <p:sldId id="339" r:id="rId7"/>
    <p:sldId id="341" r:id="rId8"/>
    <p:sldId id="342" r:id="rId9"/>
    <p:sldId id="345" r:id="rId10"/>
    <p:sldId id="346" r:id="rId11"/>
    <p:sldId id="344" r:id="rId12"/>
    <p:sldId id="34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454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0384D-0736-454C-BFDA-E8DDDB5771F0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D5C50-9A1C-48F3-94E5-42F2A401C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8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</a:t>
            </a:r>
            <a:r>
              <a:rPr lang="en-US" baseline="0" dirty="0" smtClean="0"/>
              <a:t> what each person is </a:t>
            </a:r>
            <a:r>
              <a:rPr lang="en-US" baseline="0" dirty="0" smtClean="0"/>
              <a:t>doing</a:t>
            </a:r>
          </a:p>
          <a:p>
            <a:r>
              <a:rPr lang="en-US" baseline="0" dirty="0" smtClean="0"/>
              <a:t>Flyswatter</a:t>
            </a:r>
          </a:p>
          <a:p>
            <a:r>
              <a:rPr lang="en-US" baseline="0" dirty="0" smtClean="0"/>
              <a:t>Say what they are doing</a:t>
            </a:r>
          </a:p>
          <a:p>
            <a:r>
              <a:rPr lang="en-US" baseline="0" dirty="0" smtClean="0"/>
              <a:t>Say when they are doing what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D5C50-9A1C-48F3-94E5-42F2A401C84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/>
          <a:lstStyle/>
          <a:p>
            <a:pPr marL="624078" indent="-514350">
              <a:buFont typeface="+mj-lt"/>
              <a:buAutoNum type="arabicParenR"/>
            </a:pPr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l’école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/>
              <a:t> </a:t>
            </a:r>
            <a:r>
              <a:rPr lang="en-US" dirty="0" err="1"/>
              <a:t>intéressant</a:t>
            </a:r>
            <a:r>
              <a:rPr lang="en-US" dirty="0" smtClean="0"/>
              <a:t>?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err="1" smtClean="0"/>
              <a:t>Es-tu</a:t>
            </a:r>
            <a:r>
              <a:rPr lang="en-US" dirty="0" smtClean="0"/>
              <a:t> patient?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oublies</a:t>
            </a:r>
            <a:r>
              <a:rPr lang="en-US" dirty="0" smtClean="0"/>
              <a:t> </a:t>
            </a:r>
            <a:r>
              <a:rPr lang="en-US" dirty="0" err="1" smtClean="0"/>
              <a:t>tes</a:t>
            </a:r>
            <a:r>
              <a:rPr lang="en-US" dirty="0" smtClean="0"/>
              <a:t> devoirs, </a:t>
            </a:r>
            <a:r>
              <a:rPr lang="en-US" dirty="0" err="1" smtClean="0"/>
              <a:t>n’est-ce</a:t>
            </a:r>
            <a:r>
              <a:rPr lang="en-US" dirty="0" smtClean="0"/>
              <a:t> pas?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/>
              <a:t>é</a:t>
            </a:r>
            <a:r>
              <a:rPr lang="en-US" dirty="0" err="1" smtClean="0"/>
              <a:t>coutes</a:t>
            </a:r>
            <a:r>
              <a:rPr lang="en-US" dirty="0" smtClean="0"/>
              <a:t> de la </a:t>
            </a:r>
            <a:r>
              <a:rPr lang="en-US" dirty="0" err="1" smtClean="0"/>
              <a:t>musique</a:t>
            </a:r>
            <a:r>
              <a:rPr lang="en-US" dirty="0" smtClean="0"/>
              <a:t>?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err="1" smtClean="0"/>
              <a:t>Aimez-vous</a:t>
            </a:r>
            <a:r>
              <a:rPr lang="en-US" dirty="0"/>
              <a:t> </a:t>
            </a:r>
            <a:r>
              <a:rPr lang="en-US" dirty="0" err="1"/>
              <a:t>étudier</a:t>
            </a:r>
            <a:r>
              <a:rPr lang="en-US" dirty="0" smtClean="0"/>
              <a:t> en </a:t>
            </a:r>
            <a:r>
              <a:rPr lang="en-US" dirty="0" err="1" smtClean="0"/>
              <a:t>classe</a:t>
            </a:r>
            <a:r>
              <a:rPr lang="en-US" dirty="0" smtClean="0"/>
              <a:t>?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err="1" smtClean="0"/>
              <a:t>Partagez-vous</a:t>
            </a:r>
            <a:r>
              <a:rPr lang="en-US" dirty="0" smtClean="0"/>
              <a:t> la </a:t>
            </a:r>
            <a:r>
              <a:rPr lang="en-US" dirty="0" err="1" smtClean="0"/>
              <a:t>calculatrice</a:t>
            </a:r>
            <a:r>
              <a:rPr lang="en-US" dirty="0" smtClean="0"/>
              <a:t>?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err="1" smtClean="0"/>
              <a:t>Vous</a:t>
            </a:r>
            <a:r>
              <a:rPr lang="en-US" dirty="0"/>
              <a:t> </a:t>
            </a:r>
            <a:r>
              <a:rPr lang="en-US" dirty="0" err="1" smtClean="0"/>
              <a:t>t</a:t>
            </a:r>
            <a:r>
              <a:rPr lang="en-US" dirty="0" err="1"/>
              <a:t>é</a:t>
            </a:r>
            <a:r>
              <a:rPr lang="en-US" dirty="0" err="1" smtClean="0"/>
              <a:t>léphonez</a:t>
            </a:r>
            <a:r>
              <a:rPr lang="en-US" dirty="0" smtClean="0"/>
              <a:t> </a:t>
            </a:r>
            <a:r>
              <a:rPr lang="en-US" dirty="0" smtClean="0"/>
              <a:t>aux </a:t>
            </a:r>
            <a:r>
              <a:rPr lang="en-US" dirty="0" err="1" smtClean="0"/>
              <a:t>amis</a:t>
            </a:r>
            <a:r>
              <a:rPr lang="en-US" dirty="0" smtClean="0"/>
              <a:t>, non?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mangez</a:t>
            </a:r>
            <a:r>
              <a:rPr lang="en-US" dirty="0" smtClean="0"/>
              <a:t> à la </a:t>
            </a:r>
            <a:r>
              <a:rPr lang="en-US" dirty="0" err="1" smtClean="0"/>
              <a:t>cantine</a:t>
            </a:r>
            <a:r>
              <a:rPr lang="en-US" dirty="0" smtClean="0"/>
              <a:t>?</a:t>
            </a:r>
            <a:endParaRPr lang="en-US" dirty="0" smtClean="0"/>
          </a:p>
          <a:p>
            <a:pPr marL="624078" indent="-514350">
              <a:buFont typeface="+mj-lt"/>
              <a:buAutoNum type="arabicParenR"/>
            </a:pPr>
            <a:r>
              <a:rPr lang="en-US" dirty="0" err="1" smtClean="0"/>
              <a:t>Parlez-vous</a:t>
            </a:r>
            <a:r>
              <a:rPr lang="en-US" dirty="0" smtClean="0"/>
              <a:t> </a:t>
            </a:r>
            <a:r>
              <a:rPr lang="en-US" dirty="0" err="1" smtClean="0"/>
              <a:t>français</a:t>
            </a:r>
            <a:r>
              <a:rPr lang="en-US" dirty="0" smtClean="0"/>
              <a:t>?</a:t>
            </a:r>
            <a:endParaRPr lang="en-US" dirty="0" smtClean="0"/>
          </a:p>
          <a:p>
            <a:pPr marL="624078" indent="-514350">
              <a:buFont typeface="+mj-lt"/>
              <a:buAutoNum type="arabicParenR"/>
            </a:pPr>
            <a:r>
              <a:rPr lang="en-US" dirty="0"/>
              <a:t>Nous </a:t>
            </a:r>
            <a:r>
              <a:rPr lang="en-US" dirty="0" err="1" smtClean="0"/>
              <a:t>commençons</a:t>
            </a:r>
            <a:r>
              <a:rPr lang="en-US" dirty="0" smtClean="0"/>
              <a:t> </a:t>
            </a:r>
            <a:r>
              <a:rPr lang="en-US" dirty="0" err="1" smtClean="0"/>
              <a:t>l’école</a:t>
            </a:r>
            <a:r>
              <a:rPr lang="en-US" dirty="0" smtClean="0"/>
              <a:t>, </a:t>
            </a:r>
            <a:r>
              <a:rPr lang="en-US" dirty="0" err="1" smtClean="0"/>
              <a:t>n’est-ce</a:t>
            </a:r>
            <a:r>
              <a:rPr lang="en-US" dirty="0" smtClean="0"/>
              <a:t> pas?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PILE/FACE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8" t="20597" r="9379" b="11173"/>
          <a:stretch/>
        </p:blipFill>
        <p:spPr bwMode="auto">
          <a:xfrm>
            <a:off x="0" y="381000"/>
            <a:ext cx="919575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318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264" r="21897" b="70523"/>
          <a:stretch/>
        </p:blipFill>
        <p:spPr bwMode="auto">
          <a:xfrm>
            <a:off x="990600" y="15766"/>
            <a:ext cx="7924800" cy="225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015" r="21897" b="17546"/>
          <a:stretch/>
        </p:blipFill>
        <p:spPr bwMode="auto">
          <a:xfrm>
            <a:off x="2286000" y="2425261"/>
            <a:ext cx="4876800" cy="443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762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5" t="22989" r="4414" b="14482"/>
          <a:stretch/>
        </p:blipFill>
        <p:spPr bwMode="auto">
          <a:xfrm>
            <a:off x="47297" y="685800"/>
            <a:ext cx="908460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25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Est-ce que tu aimes l’école?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Tu </a:t>
            </a:r>
            <a:r>
              <a:rPr lang="fr-FR" dirty="0"/>
              <a:t>aimes </a:t>
            </a:r>
            <a:r>
              <a:rPr lang="fr-FR" dirty="0" smtClean="0"/>
              <a:t>l’école, n’est-ce pas?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Aimes-tu l’école?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Tu </a:t>
            </a:r>
            <a:r>
              <a:rPr lang="fr-FR" dirty="0"/>
              <a:t>aimes </a:t>
            </a:r>
            <a:r>
              <a:rPr lang="fr-FR" dirty="0" smtClean="0"/>
              <a:t>l’école?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		p. 46-47</a:t>
            </a:r>
            <a:endParaRPr lang="en-US" dirty="0"/>
          </a:p>
        </p:txBody>
      </p:sp>
      <p:sp>
        <p:nvSpPr>
          <p:cNvPr id="4" name="Arc 3"/>
          <p:cNvSpPr/>
          <p:nvPr/>
        </p:nvSpPr>
        <p:spPr>
          <a:xfrm rot="7021923">
            <a:off x="2489411" y="2515302"/>
            <a:ext cx="1117179" cy="1262906"/>
          </a:xfrm>
          <a:prstGeom prst="arc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096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Marc</a:t>
            </a:r>
            <a:endParaRPr lang="en-US" sz="4000" dirty="0"/>
          </a:p>
        </p:txBody>
      </p:sp>
      <p:pic>
        <p:nvPicPr>
          <p:cNvPr id="5" name="Picture 4" descr="C:\Users\brittany.call\AppData\Local\Microsoft\Windows\Temporary Internet Files\Content.IE5\8GY7XHV9\MP900433140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7743"/>
            <a:ext cx="152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Program Files (x86)\Microsoft Office\MEDIA\CAGCAT10\j0297749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64" y="212586"/>
            <a:ext cx="1842136" cy="17485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09600" y="2895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Nous</a:t>
            </a:r>
            <a:endParaRPr lang="en-US" sz="4000" dirty="0"/>
          </a:p>
        </p:txBody>
      </p:sp>
      <p:pic>
        <p:nvPicPr>
          <p:cNvPr id="8" name="Picture 7" descr="C:\Users\brittany.call\AppData\Local\Microsoft\Windows\Temporary Internet Files\Content.IE5\TM0160SZ\MM900284030[1]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309" y="2354133"/>
            <a:ext cx="1856423" cy="17908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47700" y="5029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/>
              <a:t>Vous</a:t>
            </a:r>
            <a:endParaRPr lang="en-US" sz="4000" dirty="0"/>
          </a:p>
        </p:txBody>
      </p:sp>
      <p:pic>
        <p:nvPicPr>
          <p:cNvPr id="10" name="Picture 9" descr="C:\Users\brittany.call\AppData\Local\Microsoft\Windows\Temporary Internet Files\Content.IE5\K029Y0S5\MC900441916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844" y="4694099"/>
            <a:ext cx="2588956" cy="108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brittany.call\AppData\Local\Microsoft\Windows\Temporary Internet Files\Content.IE5\JRDIQS49\MC90038257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96442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rittany.call\AppData\Local\Microsoft\Windows\Temporary Internet Files\Content.IE5\JRDIQS49\MC90007118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63" y="2292009"/>
            <a:ext cx="2012887" cy="185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2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9600"/>
            <a:ext cx="4260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Julie et Francine</a:t>
            </a:r>
            <a:endParaRPr lang="en-US" sz="4000" dirty="0"/>
          </a:p>
        </p:txBody>
      </p:sp>
      <p:pic>
        <p:nvPicPr>
          <p:cNvPr id="5" name="Picture 4" descr="C:\Users\brittany.call\AppData\Local\Microsoft\Windows\Temporary Internet Files\Content.IE5\8GY7XHV9\MP900433140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549" y="313238"/>
            <a:ext cx="1524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09600" y="2895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/>
              <a:t>Tu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47700" y="5029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/>
              <a:t>Vous</a:t>
            </a:r>
            <a:endParaRPr lang="en-US" sz="4000" dirty="0"/>
          </a:p>
        </p:txBody>
      </p:sp>
      <p:pic>
        <p:nvPicPr>
          <p:cNvPr id="3074" name="Picture 2" descr="C:\Users\brittany.call\AppData\Local\Microsoft\Windows\Temporary Internet Files\Content.IE5\1CLWY5HO\MP9004222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99" y="218047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rittany.call\AppData\Local\Microsoft\Windows\Temporary Internet Files\Content.IE5\1CLWY5HO\MC9003892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437756"/>
            <a:ext cx="1440942" cy="162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rittany.call\AppData\Local\Microsoft\Windows\Temporary Internet Files\Content.IE5\390B587U\MC90035419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03100"/>
            <a:ext cx="2017592" cy="189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brittany.call\AppData\Local\Microsoft\Windows\Temporary Internet Files\Content.IE5\390B587U\MP90044239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21" y="4876799"/>
            <a:ext cx="2393893" cy="159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brittany.call\AppData\Local\Microsoft\Windows\Temporary Internet Files\Content.IE5\JRDIQS49\MC90043514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996" y="4876799"/>
            <a:ext cx="2823614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5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 t="10190" r="24593" b="6245"/>
          <a:stretch/>
        </p:blipFill>
        <p:spPr bwMode="auto">
          <a:xfrm>
            <a:off x="-207578" y="-69828"/>
            <a:ext cx="9427778" cy="690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57137"/>
            <a:ext cx="1066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nuit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6488668"/>
            <a:ext cx="1524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ujourd’hui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5867400"/>
            <a:ext cx="113774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emain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1545" y="685800"/>
            <a:ext cx="1066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un jour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240268"/>
            <a:ext cx="1676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Le week-end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6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demander</a:t>
            </a:r>
          </a:p>
          <a:p>
            <a:r>
              <a:rPr lang="fr-FR" dirty="0" smtClean="0"/>
              <a:t>échouer</a:t>
            </a:r>
          </a:p>
          <a:p>
            <a:r>
              <a:rPr lang="fr-FR" dirty="0" smtClean="0"/>
              <a:t>écouter</a:t>
            </a:r>
          </a:p>
          <a:p>
            <a:r>
              <a:rPr lang="fr-FR" dirty="0" smtClean="0"/>
              <a:t>enseigner</a:t>
            </a:r>
          </a:p>
          <a:p>
            <a:r>
              <a:rPr lang="fr-FR" dirty="0" smtClean="0"/>
              <a:t>expliquer</a:t>
            </a:r>
          </a:p>
          <a:p>
            <a:r>
              <a:rPr lang="fr-FR" dirty="0" smtClean="0"/>
              <a:t>trouver</a:t>
            </a:r>
          </a:p>
          <a:p>
            <a:r>
              <a:rPr lang="fr-FR" dirty="0" smtClean="0"/>
              <a:t>assister</a:t>
            </a:r>
          </a:p>
          <a:p>
            <a:r>
              <a:rPr lang="fr-FR" dirty="0" smtClean="0"/>
              <a:t>préparer</a:t>
            </a:r>
          </a:p>
          <a:p>
            <a:r>
              <a:rPr lang="fr-FR" dirty="0"/>
              <a:t>dîner</a:t>
            </a:r>
          </a:p>
          <a:p>
            <a:endParaRPr lang="fr-FR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</a:t>
            </a:r>
            <a:r>
              <a:rPr lang="fr-FR" smtClean="0"/>
              <a:t>asser</a:t>
            </a:r>
            <a:endParaRPr lang="fr-FR" dirty="0" smtClean="0"/>
          </a:p>
          <a:p>
            <a:r>
              <a:rPr lang="fr-FR" dirty="0" smtClean="0"/>
              <a:t>téléphoner (</a:t>
            </a:r>
            <a:r>
              <a:rPr lang="fr-FR" dirty="0" smtClean="0">
                <a:latin typeface="Calibri"/>
              </a:rPr>
              <a:t>à)</a:t>
            </a:r>
            <a:endParaRPr lang="fr-FR" dirty="0" smtClean="0"/>
          </a:p>
          <a:p>
            <a:r>
              <a:rPr lang="fr-FR" dirty="0" smtClean="0"/>
              <a:t>visiter</a:t>
            </a:r>
          </a:p>
          <a:p>
            <a:r>
              <a:rPr lang="fr-FR" dirty="0" smtClean="0"/>
              <a:t>rentrer</a:t>
            </a:r>
          </a:p>
          <a:p>
            <a:endParaRPr lang="fr-FR" dirty="0" smtClean="0"/>
          </a:p>
          <a:p>
            <a:r>
              <a:rPr lang="fr-FR" dirty="0" smtClean="0"/>
              <a:t>prochain</a:t>
            </a:r>
          </a:p>
          <a:p>
            <a:r>
              <a:rPr lang="fr-FR" dirty="0"/>
              <a:t>d</a:t>
            </a:r>
            <a:r>
              <a:rPr lang="fr-FR" dirty="0" smtClean="0"/>
              <a:t>ernier</a:t>
            </a:r>
          </a:p>
          <a:p>
            <a:r>
              <a:rPr lang="fr-FR" dirty="0"/>
              <a:t>u</a:t>
            </a:r>
            <a:r>
              <a:rPr lang="fr-FR" dirty="0" smtClean="0"/>
              <a:t>n an / une année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 de </a:t>
            </a:r>
            <a:r>
              <a:rPr lang="en-US" dirty="0" err="1" smtClean="0"/>
              <a:t>vocabulaire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Je passe un examen le week-end </a:t>
            </a:r>
            <a:r>
              <a:rPr lang="fr-FR" u="sng" dirty="0" smtClean="0"/>
              <a:t>prochain</a:t>
            </a:r>
          </a:p>
          <a:p>
            <a:endParaRPr lang="fr-FR" dirty="0" smtClean="0"/>
          </a:p>
          <a:p>
            <a:r>
              <a:rPr lang="fr-FR" dirty="0" smtClean="0"/>
              <a:t>Je prépare un examen vendredi</a:t>
            </a:r>
          </a:p>
          <a:p>
            <a:endParaRPr lang="fr-FR" dirty="0" smtClean="0"/>
          </a:p>
          <a:p>
            <a:r>
              <a:rPr lang="fr-FR" dirty="0" smtClean="0"/>
              <a:t>Nous assistons au cours </a:t>
            </a:r>
            <a:r>
              <a:rPr lang="fr-FR" u="sng" dirty="0" smtClean="0"/>
              <a:t>le</a:t>
            </a:r>
            <a:r>
              <a:rPr lang="fr-FR" dirty="0" smtClean="0"/>
              <a:t> lundi</a:t>
            </a:r>
          </a:p>
          <a:p>
            <a:endParaRPr lang="fr-FR" dirty="0" smtClean="0"/>
          </a:p>
          <a:p>
            <a:r>
              <a:rPr lang="fr-FR" dirty="0" smtClean="0"/>
              <a:t>Vous téléphonez à Georges</a:t>
            </a:r>
            <a:endParaRPr lang="fr-F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6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 t="10190" r="24593" b="6245"/>
          <a:stretch/>
        </p:blipFill>
        <p:spPr bwMode="auto">
          <a:xfrm>
            <a:off x="-207578" y="-69828"/>
            <a:ext cx="9427778" cy="690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57137"/>
            <a:ext cx="1066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nuit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6488668"/>
            <a:ext cx="1524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ujourd’hui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5867400"/>
            <a:ext cx="113774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emain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1545" y="685800"/>
            <a:ext cx="1066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un jour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240268"/>
            <a:ext cx="1676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Le week-end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3" t="15816" r="13517" b="10252"/>
          <a:stretch/>
        </p:blipFill>
        <p:spPr bwMode="auto">
          <a:xfrm>
            <a:off x="0" y="304800"/>
            <a:ext cx="9067800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6474372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41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3209</TotalTime>
  <Words>175</Words>
  <Application>Microsoft Office PowerPoint</Application>
  <PresentationFormat>On-screen Show (4:3)</PresentationFormat>
  <Paragraphs>64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PILE/FACE </vt:lpstr>
      <vt:lpstr>QUESTIONS  p. 46-47</vt:lpstr>
      <vt:lpstr>PowerPoint Presentation</vt:lpstr>
      <vt:lpstr>PowerPoint Presentation</vt:lpstr>
      <vt:lpstr>PowerPoint Presentation</vt:lpstr>
      <vt:lpstr>Plus de vocabulaire</vt:lpstr>
      <vt:lpstr>Exemples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Pile/Face:</dc:title>
  <dc:creator>Call, Brittany</dc:creator>
  <cp:lastModifiedBy>Call, Brittany</cp:lastModifiedBy>
  <cp:revision>64</cp:revision>
  <dcterms:created xsi:type="dcterms:W3CDTF">2013-09-12T19:06:02Z</dcterms:created>
  <dcterms:modified xsi:type="dcterms:W3CDTF">2013-09-27T18:22:09Z</dcterms:modified>
</cp:coreProperties>
</file>