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375" r:id="rId2"/>
    <p:sldId id="415" r:id="rId3"/>
    <p:sldId id="428" r:id="rId4"/>
    <p:sldId id="433" r:id="rId5"/>
    <p:sldId id="429" r:id="rId6"/>
    <p:sldId id="430" r:id="rId7"/>
    <p:sldId id="431" r:id="rId8"/>
    <p:sldId id="432" r:id="rId9"/>
    <p:sldId id="427" r:id="rId10"/>
    <p:sldId id="43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>
        <p:scale>
          <a:sx n="50" d="100"/>
          <a:sy n="50" d="100"/>
        </p:scale>
        <p:origin x="-246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51F5-0DBD-4271-AF8E-EF66D38D05D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7661-3EBF-48D6-9D82-F26EE7AD8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033-0C6D-4A60-A635-D64B5009089A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1923-231A-45E5-BC2C-FB4B44495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You have 5 minutes to prepare for the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143000"/>
          </a:xfrm>
        </p:spPr>
        <p:txBody>
          <a:bodyPr/>
          <a:lstStyle/>
          <a:p>
            <a:r>
              <a:rPr lang="fr-FR" dirty="0" smtClean="0"/>
              <a:t>Pile/Face:  présent et futur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153400" cy="6324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FR" sz="2400" dirty="0"/>
              <a:t>Q</a:t>
            </a:r>
            <a:r>
              <a:rPr lang="fr-FR" sz="2400" dirty="0" smtClean="0"/>
              <a:t>u’est-ce </a:t>
            </a:r>
            <a:r>
              <a:rPr lang="fr-FR" sz="2400" dirty="0"/>
              <a:t>que tu as </a:t>
            </a:r>
            <a:r>
              <a:rPr lang="fr-FR" sz="2400" dirty="0" smtClean="0"/>
              <a:t>fait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</a:t>
            </a:r>
            <a:r>
              <a:rPr lang="fr-FR" sz="2400" dirty="0"/>
              <a:t>que tu as </a:t>
            </a:r>
            <a:r>
              <a:rPr lang="fr-FR" sz="2400" dirty="0" smtClean="0"/>
              <a:t>bu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</a:t>
            </a:r>
            <a:r>
              <a:rPr lang="fr-FR" sz="2400" dirty="0"/>
              <a:t>que tu as </a:t>
            </a:r>
            <a:r>
              <a:rPr lang="fr-FR" sz="2400" dirty="0" smtClean="0"/>
              <a:t>lu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</a:t>
            </a:r>
            <a:r>
              <a:rPr lang="fr-FR" sz="2400" dirty="0"/>
              <a:t>que tu as </a:t>
            </a:r>
            <a:r>
              <a:rPr lang="fr-FR" sz="2400" dirty="0" smtClean="0"/>
              <a:t>écouté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/>
              <a:t>Quand est-ce que tu as pris l’avion?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Quand est-ce </a:t>
            </a:r>
            <a:r>
              <a:rPr lang="fr-FR" sz="2400" dirty="0"/>
              <a:t>que tu as </a:t>
            </a:r>
            <a:r>
              <a:rPr lang="fr-FR" sz="2400" dirty="0" smtClean="0"/>
              <a:t>fait les valises?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</a:t>
            </a:r>
            <a:r>
              <a:rPr lang="fr-FR" sz="2400" dirty="0"/>
              <a:t>que tu as écrit des </a:t>
            </a:r>
            <a:r>
              <a:rPr lang="fr-FR" sz="2400" dirty="0" err="1"/>
              <a:t>textos</a:t>
            </a:r>
            <a:r>
              <a:rPr lang="fr-FR" sz="2400" dirty="0"/>
              <a:t> hier?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que </a:t>
            </a:r>
            <a:r>
              <a:rPr lang="fr-FR" sz="2400" dirty="0"/>
              <a:t>tu as </a:t>
            </a:r>
            <a:r>
              <a:rPr lang="fr-FR" sz="2400" dirty="0" smtClean="0"/>
              <a:t>pris </a:t>
            </a:r>
            <a:r>
              <a:rPr lang="fr-FR" sz="2400" dirty="0"/>
              <a:t>le </a:t>
            </a:r>
            <a:r>
              <a:rPr lang="fr-FR" sz="2400" dirty="0" smtClean="0"/>
              <a:t>bus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</a:t>
            </a:r>
            <a:r>
              <a:rPr lang="fr-FR" sz="2400" dirty="0"/>
              <a:t>que tu as entendu de la </a:t>
            </a:r>
            <a:r>
              <a:rPr lang="fr-FR" sz="2400" dirty="0" smtClean="0"/>
              <a:t>musique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</a:t>
            </a:r>
            <a:r>
              <a:rPr lang="fr-FR" sz="2400" dirty="0"/>
              <a:t>que tu as obéi à tes </a:t>
            </a:r>
            <a:r>
              <a:rPr lang="fr-FR" sz="2400" dirty="0" smtClean="0"/>
              <a:t>parents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</a:t>
            </a:r>
            <a:r>
              <a:rPr lang="fr-FR" sz="2400" dirty="0"/>
              <a:t>que tu as </a:t>
            </a:r>
            <a:r>
              <a:rPr lang="fr-FR" sz="2400" dirty="0" smtClean="0"/>
              <a:t>aimé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Où est-ce que vous avez voyagé?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Quelle station de ski est-ce que vous </a:t>
            </a:r>
            <a:r>
              <a:rPr lang="fr-FR" sz="2400" dirty="0"/>
              <a:t>avez </a:t>
            </a:r>
            <a:r>
              <a:rPr lang="fr-FR" sz="2400" dirty="0" smtClean="0"/>
              <a:t>visité?</a:t>
            </a:r>
          </a:p>
        </p:txBody>
      </p:sp>
    </p:spTree>
    <p:extLst>
      <p:ext uri="{BB962C8B-B14F-4D97-AF65-F5344CB8AC3E}">
        <p14:creationId xmlns:p14="http://schemas.microsoft.com/office/powerpoint/2010/main" val="21995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Interrogation </a:t>
            </a:r>
            <a:r>
              <a:rPr lang="en-US" smtClean="0"/>
              <a:t>mardi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Passe</a:t>
            </a:r>
            <a:r>
              <a:rPr lang="en-US" dirty="0" smtClean="0"/>
              <a:t> compose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in the past</a:t>
            </a:r>
          </a:p>
          <a:p>
            <a:endParaRPr lang="en-US" dirty="0" smtClean="0"/>
          </a:p>
          <a:p>
            <a:r>
              <a:rPr lang="en-US" dirty="0" smtClean="0"/>
              <a:t>Answers the question: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500" b="1" dirty="0" smtClean="0"/>
              <a:t>“What happened?”</a:t>
            </a:r>
          </a:p>
          <a:p>
            <a:pPr marL="0" indent="0" algn="ctr">
              <a:buNone/>
            </a:pPr>
            <a:endParaRPr lang="en-US" sz="3500" b="1" dirty="0"/>
          </a:p>
          <a:p>
            <a:r>
              <a:rPr lang="en-US" dirty="0" smtClean="0"/>
              <a:t>Present v.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proche</a:t>
            </a:r>
            <a:r>
              <a:rPr lang="en-US" dirty="0" smtClean="0"/>
              <a:t> v. </a:t>
            </a:r>
            <a:r>
              <a:rPr lang="en-US" dirty="0" err="1" smtClean="0"/>
              <a:t>passe</a:t>
            </a:r>
            <a:r>
              <a:rPr lang="en-US" dirty="0" smtClean="0"/>
              <a:t> compose</a:t>
            </a:r>
          </a:p>
          <a:p>
            <a:pPr marL="0" indent="0" algn="ctr">
              <a:buNone/>
            </a:pP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707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dessinez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4846320"/>
          </a:xfrm>
        </p:spPr>
        <p:txBody>
          <a:bodyPr/>
          <a:lstStyle/>
          <a:p>
            <a:r>
              <a:rPr lang="fr-FR" dirty="0" smtClean="0"/>
              <a:t>Dessinez une expérience </a:t>
            </a:r>
            <a:r>
              <a:rPr lang="fr-FR" dirty="0"/>
              <a:t>du </a:t>
            </a:r>
            <a:r>
              <a:rPr lang="fr-FR" dirty="0" smtClean="0"/>
              <a:t>passé</a:t>
            </a:r>
          </a:p>
          <a:p>
            <a:endParaRPr lang="fr-FR" dirty="0"/>
          </a:p>
          <a:p>
            <a:r>
              <a:rPr lang="fr-FR" dirty="0" smtClean="0"/>
              <a:t>Ecrivez une description de votre dessin</a:t>
            </a:r>
          </a:p>
          <a:p>
            <a:endParaRPr lang="fr-FR" dirty="0"/>
          </a:p>
          <a:p>
            <a:r>
              <a:rPr lang="fr-FR" dirty="0" smtClean="0"/>
              <a:t>Expliquez votre dessin:  « J’ai… »</a:t>
            </a:r>
          </a:p>
          <a:p>
            <a:r>
              <a:rPr lang="fr-FR" dirty="0" smtClean="0"/>
              <a:t>Expliquez le dessin de votre partenaire:  « Il a… »</a:t>
            </a:r>
          </a:p>
          <a:p>
            <a:r>
              <a:rPr lang="fr-FR" dirty="0" smtClean="0"/>
              <a:t>Expliquez le dessin à son artiste:  « Tu as… »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571500"/>
            <a:ext cx="7239000" cy="1143000"/>
          </a:xfrm>
        </p:spPr>
        <p:txBody>
          <a:bodyPr/>
          <a:lstStyle/>
          <a:p>
            <a:r>
              <a:rPr lang="en-US" dirty="0" smtClean="0"/>
              <a:t>IMAGINEZ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96200" cy="6096000"/>
          </a:xfrm>
        </p:spPr>
        <p:txBody>
          <a:bodyPr>
            <a:normAutofit/>
          </a:bodyPr>
          <a:lstStyle/>
          <a:p>
            <a:r>
              <a:rPr lang="fr-FR" dirty="0" smtClean="0"/>
              <a:t>Vous avez passe une vacances bizarre!  Créez l’histoire avec votre partenaire.</a:t>
            </a:r>
          </a:p>
          <a:p>
            <a:r>
              <a:rPr lang="fr-FR" dirty="0" smtClean="0"/>
              <a:t>Qu’est-ce que vous avez fait?</a:t>
            </a:r>
          </a:p>
          <a:p>
            <a:endParaRPr lang="fr-FR" dirty="0"/>
          </a:p>
          <a:p>
            <a:r>
              <a:rPr lang="fr-FR" dirty="0" smtClean="0"/>
              <a:t>Inclure:</a:t>
            </a:r>
          </a:p>
          <a:p>
            <a:pPr lvl="2"/>
            <a:r>
              <a:rPr lang="fr-FR" sz="2600" dirty="0" smtClean="0"/>
              <a:t>Les plans (acheter les billets, trouver l’hôtel, </a:t>
            </a:r>
            <a:r>
              <a:rPr lang="fr-FR" sz="2600" dirty="0" err="1" smtClean="0"/>
              <a:t>etc</a:t>
            </a:r>
            <a:r>
              <a:rPr lang="fr-FR" sz="2600" dirty="0" smtClean="0"/>
              <a:t>)</a:t>
            </a:r>
          </a:p>
          <a:p>
            <a:pPr lvl="2"/>
            <a:r>
              <a:rPr lang="fr-FR" sz="2600" dirty="0" smtClean="0"/>
              <a:t>Le voyage (l’a</a:t>
            </a:r>
            <a:r>
              <a:rPr lang="fr-FR" sz="2600" dirty="0"/>
              <a:t>é</a:t>
            </a:r>
            <a:r>
              <a:rPr lang="fr-FR" sz="2600" dirty="0" smtClean="0"/>
              <a:t>roport, le taxi, etc.)</a:t>
            </a:r>
          </a:p>
          <a:p>
            <a:pPr lvl="2"/>
            <a:r>
              <a:rPr lang="fr-FR" sz="2600" dirty="0" smtClean="0"/>
              <a:t>La vacances (où vous avez visité, ce que vous avez fait)</a:t>
            </a:r>
          </a:p>
          <a:p>
            <a:pPr lvl="2"/>
            <a:r>
              <a:rPr lang="fr-FR" sz="2600" dirty="0" smtClean="0"/>
              <a:t>Le retour (le train, etc.)</a:t>
            </a:r>
          </a:p>
          <a:p>
            <a:pPr lvl="2"/>
            <a:endParaRPr lang="fr-FR" sz="2600" dirty="0"/>
          </a:p>
          <a:p>
            <a:pPr lvl="2"/>
            <a:r>
              <a:rPr lang="fr-FR" sz="2600" dirty="0" smtClean="0"/>
              <a:t>Soyez créatif!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04198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savoie-mont-blanc.com/var/smb/storage/images/media/images/village-et-telecabine-du-cret-de-la-brive-vu-des-pistes-du-crey-du-quart/7389-1-fre-FR/Village-et-telecabine-du-cret-de-la-Brive-vu-des-pistes-du-Crey-du-Quart_fiche_webz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25999"/>
          <a:stretch/>
        </p:blipFill>
        <p:spPr bwMode="auto">
          <a:xfrm>
            <a:off x="0" y="0"/>
            <a:ext cx="9144000" cy="73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rittany.call\AppData\Local\Microsoft\Windows\Temporary Internet Files\Content.IE5\390B587U\MP90040190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8" b="21769"/>
          <a:stretch/>
        </p:blipFill>
        <p:spPr bwMode="auto">
          <a:xfrm>
            <a:off x="0" y="5776332"/>
            <a:ext cx="6488914" cy="154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tal.com/wp-content/uploads/2012/01/mauritius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6"/>
            <a:ext cx="9144000" cy="68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dailyleisure.com/wp-content/uploads/2013/03/family-va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546"/>
            <a:ext cx="3581400" cy="2457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6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luxedrivers.com/wp-content/uploads/2013/03/paris-city-ligh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7/70/Metro_Paris_-_Ligne_5_-_station_Breguet_-_Sabin_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t="7631" r="27481" b="2314"/>
          <a:stretch/>
        </p:blipFill>
        <p:spPr bwMode="auto">
          <a:xfrm>
            <a:off x="6400800" y="3324182"/>
            <a:ext cx="2743200" cy="3533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5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nsfwords.files.wordpress.com/2011/06/provence-countryside-laven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r="5038"/>
          <a:stretch/>
        </p:blipFill>
        <p:spPr bwMode="auto">
          <a:xfrm>
            <a:off x="-38100" y="-256"/>
            <a:ext cx="9182100" cy="68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7/73/Taxi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2" b="10501"/>
          <a:stretch/>
        </p:blipFill>
        <p:spPr bwMode="auto">
          <a:xfrm>
            <a:off x="-38100" y="4419600"/>
            <a:ext cx="5801504" cy="2419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7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Ecrivez 10 questions au sujet d’une vacances.</a:t>
            </a:r>
          </a:p>
          <a:p>
            <a:endParaRPr lang="fr-FR" dirty="0"/>
          </a:p>
          <a:p>
            <a:r>
              <a:rPr lang="fr-FR" dirty="0" smtClean="0"/>
              <a:t>Ex)  Où est-ce que tu as voyagé?</a:t>
            </a:r>
          </a:p>
          <a:p>
            <a:pPr marL="0" indent="0">
              <a:buNone/>
            </a:pPr>
            <a:r>
              <a:rPr lang="fr-FR" dirty="0" smtClean="0"/>
              <a:t>          Est-ce que tu as utilis</a:t>
            </a:r>
            <a:r>
              <a:rPr lang="fr-FR" dirty="0"/>
              <a:t>é</a:t>
            </a:r>
            <a:r>
              <a:rPr lang="fr-FR" dirty="0" smtClean="0"/>
              <a:t> un plan?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Pour des questions:</a:t>
            </a:r>
          </a:p>
          <a:p>
            <a:pPr marL="0" indent="0">
              <a:buNone/>
            </a:pPr>
            <a:r>
              <a:rPr lang="fr-FR" dirty="0" smtClean="0"/>
              <a:t>	où     quand     pourquoi     avec qui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10424</TotalTime>
  <Words>265</Words>
  <Application>Microsoft Office PowerPoint</Application>
  <PresentationFormat>On-screen Show (4:3)</PresentationFormat>
  <Paragraphs>57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Pile/Face:  présent et futur</vt:lpstr>
      <vt:lpstr>Passe compose</vt:lpstr>
      <vt:lpstr>dessinez</vt:lpstr>
      <vt:lpstr>IMAGINEZ</vt:lpstr>
      <vt:lpstr>PowerPoint Presentation</vt:lpstr>
      <vt:lpstr>PowerPoint Presentation</vt:lpstr>
      <vt:lpstr>PowerPoint Presentation</vt:lpstr>
      <vt:lpstr>PowerPoint Presentation</vt:lpstr>
      <vt:lpstr>SONDAGE</vt:lpstr>
      <vt:lpstr>Interrogation mardi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</dc:title>
  <dc:creator>Call, Brittany</dc:creator>
  <cp:lastModifiedBy>Call, Brittany</cp:lastModifiedBy>
  <cp:revision>273</cp:revision>
  <cp:lastPrinted>2013-09-24T19:57:37Z</cp:lastPrinted>
  <dcterms:created xsi:type="dcterms:W3CDTF">2013-08-16T19:56:35Z</dcterms:created>
  <dcterms:modified xsi:type="dcterms:W3CDTF">2013-10-01T21:09:27Z</dcterms:modified>
</cp:coreProperties>
</file>