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08" r:id="rId2"/>
    <p:sldId id="256" r:id="rId3"/>
    <p:sldId id="324" r:id="rId4"/>
    <p:sldId id="343" r:id="rId5"/>
    <p:sldId id="342" r:id="rId6"/>
    <p:sldId id="338" r:id="rId7"/>
    <p:sldId id="340" r:id="rId8"/>
    <p:sldId id="339" r:id="rId9"/>
    <p:sldId id="341" r:id="rId10"/>
    <p:sldId id="325" r:id="rId11"/>
    <p:sldId id="335" r:id="rId12"/>
    <p:sldId id="31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42" autoAdjust="0"/>
    <p:restoredTop sz="94660"/>
  </p:normalViewPr>
  <p:slideViewPr>
    <p:cSldViewPr>
      <p:cViewPr>
        <p:scale>
          <a:sx n="50" d="100"/>
          <a:sy n="50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F413E-3D30-411A-B54C-EC0E1FA7EA19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A0052-9D55-41B1-B538-9185BCCC0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4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A0052-9D55-41B1-B538-9185BCCC0D0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64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0566-1767-4688-80BE-ED41FEE4B95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B50566-1767-4688-80BE-ED41FEE4B953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E9A43C-AB37-43DB-98FB-1CB4876D26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hlcentral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Pile/Face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tabLst>
                <a:tab pos="3657600" algn="l"/>
              </a:tabLst>
            </a:pPr>
            <a:r>
              <a:rPr lang="fr-FR" sz="2400" dirty="0"/>
              <a:t>acteur.  Comment ça s’écrit?  (How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that</a:t>
            </a:r>
            <a:r>
              <a:rPr lang="fr-FR" sz="2400" dirty="0"/>
              <a:t> </a:t>
            </a:r>
            <a:r>
              <a:rPr lang="fr-FR" sz="2400" dirty="0" err="1"/>
              <a:t>spelled</a:t>
            </a:r>
            <a:r>
              <a:rPr lang="fr-FR" sz="2400" dirty="0"/>
              <a:t>?)</a:t>
            </a:r>
          </a:p>
          <a:p>
            <a:pPr marL="514350" indent="-514350">
              <a:buFont typeface="+mj-lt"/>
              <a:buAutoNum type="arabicPeriod"/>
              <a:tabLst>
                <a:tab pos="3657600" algn="l"/>
              </a:tabLst>
            </a:pPr>
            <a:r>
              <a:rPr lang="fr-FR" sz="2400" dirty="0"/>
              <a:t>homme. Comment ça s’écrit? </a:t>
            </a:r>
          </a:p>
          <a:p>
            <a:pPr marL="514350" indent="-514350">
              <a:buFont typeface="+mj-lt"/>
              <a:buAutoNum type="arabicPeriod"/>
              <a:tabLst>
                <a:tab pos="3657600" algn="l"/>
              </a:tabLst>
            </a:pPr>
            <a:r>
              <a:rPr lang="fr-FR" sz="2400" dirty="0"/>
              <a:t>fenêtre. Comment ça s’écrit? </a:t>
            </a:r>
          </a:p>
          <a:p>
            <a:pPr marL="514350" indent="-514350">
              <a:buFont typeface="+mj-lt"/>
              <a:buAutoNum type="arabicPeriod"/>
              <a:tabLst>
                <a:tab pos="3657600" algn="l"/>
              </a:tabLst>
            </a:pPr>
            <a:r>
              <a:rPr lang="fr-FR" sz="2400" dirty="0"/>
              <a:t>élève. Comment ça s’écrit? </a:t>
            </a:r>
          </a:p>
          <a:p>
            <a:pPr marL="514350" indent="-514350">
              <a:buFont typeface="+mj-lt"/>
              <a:buAutoNum type="arabicPeriod"/>
              <a:tabLst>
                <a:tab pos="3657600" algn="l"/>
              </a:tabLst>
            </a:pPr>
            <a:r>
              <a:rPr lang="fr-FR" sz="2400" dirty="0"/>
              <a:t>ami. Comment ça s’écrit? </a:t>
            </a:r>
          </a:p>
          <a:p>
            <a:pPr marL="514350" indent="-514350">
              <a:buFont typeface="+mj-lt"/>
              <a:buAutoNum type="arabicPeriod"/>
              <a:tabLst>
                <a:tab pos="3657600" algn="l"/>
              </a:tabLst>
            </a:pPr>
            <a:r>
              <a:rPr lang="fr-FR" sz="2400" dirty="0"/>
              <a:t>ton nom. Comment ça s’écrit? </a:t>
            </a:r>
          </a:p>
          <a:p>
            <a:pPr marL="514350" indent="-514350">
              <a:buFont typeface="+mj-lt"/>
              <a:buAutoNum type="arabicPeriod"/>
              <a:tabLst>
                <a:tab pos="3657600" algn="l"/>
              </a:tabLst>
            </a:pPr>
            <a:r>
              <a:rPr lang="fr-FR" dirty="0" smtClean="0"/>
              <a:t>Tu </a:t>
            </a:r>
            <a:r>
              <a:rPr lang="fr-FR" dirty="0" smtClean="0"/>
              <a:t>as quel âge?</a:t>
            </a:r>
          </a:p>
          <a:p>
            <a:pPr marL="514350" indent="-514350">
              <a:buFont typeface="+mj-lt"/>
              <a:buAutoNum type="arabicPeriod"/>
              <a:tabLst>
                <a:tab pos="3657600" algn="l"/>
              </a:tabLst>
            </a:pPr>
            <a:r>
              <a:rPr lang="fr-FR" dirty="0" smtClean="0"/>
              <a:t>Quel est le date?</a:t>
            </a:r>
          </a:p>
          <a:p>
            <a:pPr marL="514350" indent="-514350">
              <a:buFont typeface="+mj-lt"/>
              <a:buAutoNum type="arabicPeriod"/>
              <a:tabLst>
                <a:tab pos="3657600" algn="l"/>
              </a:tabLst>
            </a:pPr>
            <a:r>
              <a:rPr lang="fr-FR" dirty="0" smtClean="0"/>
              <a:t>Quand est ton anniversaire?</a:t>
            </a:r>
          </a:p>
          <a:p>
            <a:pPr marL="514350" indent="-514350">
              <a:buFont typeface="+mj-lt"/>
              <a:buAutoNum type="arabicPeriod"/>
              <a:tabLst>
                <a:tab pos="3657600" algn="l"/>
              </a:tabLst>
            </a:pPr>
            <a:r>
              <a:rPr lang="fr-FR" dirty="0" smtClean="0"/>
              <a:t>Dans quel mois est </a:t>
            </a:r>
            <a:r>
              <a:rPr lang="fr-FR" dirty="0" smtClean="0"/>
              <a:t>Labor Day? </a:t>
            </a:r>
            <a:r>
              <a:rPr lang="fr-FR" dirty="0" smtClean="0"/>
              <a:t>(Il est en…)</a:t>
            </a:r>
          </a:p>
          <a:p>
            <a:pPr marL="514350" indent="-514350">
              <a:buFont typeface="+mj-lt"/>
              <a:buAutoNum type="arabicPeriod"/>
              <a:tabLst>
                <a:tab pos="3657600" algn="l"/>
              </a:tabLst>
            </a:pPr>
            <a:r>
              <a:rPr lang="fr-FR" dirty="0" smtClean="0"/>
              <a:t>Dans quel mois est </a:t>
            </a:r>
            <a:r>
              <a:rPr lang="fr-FR" dirty="0" smtClean="0"/>
              <a:t>New </a:t>
            </a:r>
            <a:r>
              <a:rPr lang="fr-FR" dirty="0" err="1" smtClean="0"/>
              <a:t>Year’s</a:t>
            </a:r>
            <a:r>
              <a:rPr lang="fr-FR" dirty="0" smtClean="0"/>
              <a:t> Day?</a:t>
            </a:r>
            <a:endParaRPr lang="fr-FR" dirty="0" smtClean="0"/>
          </a:p>
          <a:p>
            <a:pPr marL="514350" indent="-514350">
              <a:buFont typeface="+mj-lt"/>
              <a:buAutoNum type="arabicPeriod"/>
              <a:tabLst>
                <a:tab pos="3657600" algn="l"/>
              </a:tabLst>
            </a:pPr>
            <a:r>
              <a:rPr lang="fr-FR" dirty="0" smtClean="0"/>
              <a:t>Dans quel mois est </a:t>
            </a:r>
            <a:r>
              <a:rPr lang="fr-FR" dirty="0" err="1" smtClean="0"/>
              <a:t>Easter</a:t>
            </a:r>
            <a:r>
              <a:rPr lang="fr-FR" dirty="0" smtClean="0"/>
              <a:t>?</a:t>
            </a:r>
            <a:endParaRPr lang="fr-FR" dirty="0" smtClean="0"/>
          </a:p>
          <a:p>
            <a:pPr marL="514350" indent="-514350">
              <a:buFont typeface="+mj-lt"/>
              <a:buAutoNum type="arabicPeriod"/>
              <a:tabLst>
                <a:tab pos="3657600" algn="l"/>
              </a:tabLst>
            </a:pPr>
            <a:endParaRPr lang="fr-FR" sz="2800" dirty="0"/>
          </a:p>
          <a:p>
            <a:pPr marL="514350" indent="-514350">
              <a:buFont typeface="+mj-lt"/>
              <a:buAutoNum type="arabicPeriod"/>
              <a:tabLst>
                <a:tab pos="3657600" algn="l"/>
              </a:tabLst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08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r="5000"/>
          <a:stretch>
            <a:fillRect/>
          </a:stretch>
        </p:blipFill>
        <p:spPr bwMode="auto">
          <a:xfrm>
            <a:off x="0" y="152400"/>
            <a:ext cx="9144000" cy="6665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38400" y="1219200"/>
            <a:ext cx="1676400" cy="5181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467600" y="1219200"/>
            <a:ext cx="1676400" cy="5181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9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" r="6667"/>
          <a:stretch>
            <a:fillRect/>
          </a:stretch>
        </p:blipFill>
        <p:spPr bwMode="auto">
          <a:xfrm>
            <a:off x="0" y="959677"/>
            <a:ext cx="9144000" cy="5121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09800" y="1828800"/>
            <a:ext cx="1676400" cy="411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705600" y="1828800"/>
            <a:ext cx="2438400" cy="411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5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film: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www.vhlcentral.com</a:t>
            </a:r>
            <a:r>
              <a:rPr lang="en-US" dirty="0" smtClean="0"/>
              <a:t>, p.20-21</a:t>
            </a:r>
          </a:p>
          <a:p>
            <a:r>
              <a:rPr lang="en-US" dirty="0" smtClean="0"/>
              <a:t>Listen for:</a:t>
            </a:r>
          </a:p>
          <a:p>
            <a:pPr lvl="1"/>
            <a:r>
              <a:rPr lang="en-US" dirty="0" smtClean="0"/>
              <a:t>The gist of what is going on  (Overall, what is happening?)</a:t>
            </a:r>
          </a:p>
          <a:p>
            <a:pPr lvl="1"/>
            <a:r>
              <a:rPr lang="en-US" dirty="0" smtClean="0"/>
              <a:t>the words that you understand (</a:t>
            </a:r>
            <a:r>
              <a:rPr lang="en-US" b="1" i="1" dirty="0" smtClean="0"/>
              <a:t>write them down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How people talk about themselves and others (can you pick up on how to say I, you, he, she, we, they, etc)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Présentations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French 1</a:t>
            </a:r>
          </a:p>
          <a:p>
            <a:r>
              <a:rPr lang="en-US" dirty="0" smtClean="0"/>
              <a:t>Objective:  SWBAT understand the gist of a conversation, discuss personality traits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1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2" r="14642" b="11662"/>
          <a:stretch>
            <a:fillRect/>
          </a:stretch>
        </p:blipFill>
        <p:spPr bwMode="auto">
          <a:xfrm>
            <a:off x="0" y="1947083"/>
            <a:ext cx="9144000" cy="3463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62200" y="3200400"/>
            <a:ext cx="1981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62200" y="3810000"/>
            <a:ext cx="1981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4419600"/>
            <a:ext cx="1981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953000"/>
            <a:ext cx="1981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0" y="3124200"/>
            <a:ext cx="15240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0" y="3810000"/>
            <a:ext cx="15240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0" y="4419600"/>
            <a:ext cx="15240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43400" y="2133600"/>
            <a:ext cx="15240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0" y="54864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Je ne </a:t>
            </a:r>
            <a:r>
              <a:rPr lang="en-US" sz="3000" dirty="0" err="1" smtClean="0"/>
              <a:t>suis</a:t>
            </a:r>
            <a:r>
              <a:rPr lang="en-US" sz="3000" dirty="0" smtClean="0"/>
              <a:t> pas …</a:t>
            </a:r>
          </a:p>
          <a:p>
            <a:r>
              <a:rPr lang="en-US" sz="3000" dirty="0" smtClean="0"/>
              <a:t>Il </a:t>
            </a:r>
            <a:r>
              <a:rPr lang="en-US" sz="3000" dirty="0" err="1" smtClean="0"/>
              <a:t>n’est</a:t>
            </a:r>
            <a:r>
              <a:rPr lang="en-US" sz="3000" dirty="0" smtClean="0"/>
              <a:t> pas …</a:t>
            </a:r>
            <a:endParaRPr lang="en-US" sz="3000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54864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I am not…</a:t>
            </a:r>
          </a:p>
          <a:p>
            <a:r>
              <a:rPr lang="en-US" sz="3000" dirty="0" smtClean="0"/>
              <a:t>He is not…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2707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Pratiquons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Je / </a:t>
            </a:r>
            <a:r>
              <a:rPr lang="fr-FR" dirty="0"/>
              <a:t>ê</a:t>
            </a:r>
            <a:r>
              <a:rPr lang="fr-FR" dirty="0" smtClean="0"/>
              <a:t>tre					</a:t>
            </a:r>
            <a:r>
              <a:rPr lang="fr-FR" i="1" dirty="0" smtClean="0"/>
              <a:t>Je suis</a:t>
            </a:r>
          </a:p>
          <a:p>
            <a:pPr algn="just"/>
            <a:r>
              <a:rPr lang="fr-FR" u="sng" dirty="0"/>
              <a:t>Je </a:t>
            </a:r>
            <a:r>
              <a:rPr lang="fr-FR" u="sng" dirty="0" smtClean="0"/>
              <a:t>/ ne pas / </a:t>
            </a:r>
            <a:r>
              <a:rPr lang="fr-FR" u="sng" dirty="0"/>
              <a:t>être				</a:t>
            </a:r>
            <a:r>
              <a:rPr lang="fr-FR" i="1" u="sng" dirty="0"/>
              <a:t>Je suis</a:t>
            </a:r>
            <a:endParaRPr lang="fr-FR" u="sng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Ils / être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Les actrices / être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Christelle / être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Elles / être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L’université / être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Vous / ne pas/ être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Les élèves / être</a:t>
            </a:r>
            <a:endParaRPr lang="fr-FR" i="1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Je / ne pas / être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Tu / ne pas / être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Marc et Julie / être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Nous / être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81400" y="990600"/>
            <a:ext cx="5029200" cy="58674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 startAt="12"/>
            </a:pPr>
            <a:r>
              <a:rPr lang="fr-FR" dirty="0" smtClean="0"/>
              <a:t>Je / ne pas / être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fr-FR" dirty="0" smtClean="0"/>
              <a:t>Les chanteurs / être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fr-FR" dirty="0" smtClean="0"/>
              <a:t>Elle / être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fr-FR" dirty="0" smtClean="0"/>
              <a:t>Christophe et Julie / être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fr-FR" dirty="0" smtClean="0"/>
              <a:t>La bibliothèque / être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fr-FR" dirty="0" smtClean="0"/>
              <a:t>Nous / ne pas/ être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fr-FR" dirty="0" smtClean="0"/>
              <a:t>Tu / être</a:t>
            </a:r>
            <a:endParaRPr lang="fr-FR" i="1" dirty="0" smtClean="0"/>
          </a:p>
          <a:p>
            <a:pPr marL="514350" indent="-514350">
              <a:buFont typeface="+mj-lt"/>
              <a:buAutoNum type="arabicPeriod" startAt="12"/>
            </a:pPr>
            <a:r>
              <a:rPr lang="fr-FR" dirty="0" smtClean="0"/>
              <a:t>Je / ne pas / être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fr-FR" dirty="0" smtClean="0"/>
              <a:t>Tu / ne pas / être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fr-FR" dirty="0" smtClean="0"/>
              <a:t>Marc / être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fr-FR" dirty="0" smtClean="0"/>
              <a:t>Le lycée / être</a:t>
            </a:r>
          </a:p>
          <a:p>
            <a:pPr marL="514350" indent="-514350">
              <a:buFont typeface="+mj-lt"/>
              <a:buAutoNum type="arabicPeriod" startAt="12"/>
            </a:pPr>
            <a:endParaRPr lang="fr-FR" dirty="0" smtClean="0"/>
          </a:p>
          <a:p>
            <a:pPr marL="514350" indent="-514350">
              <a:buFont typeface="+mj-lt"/>
              <a:buAutoNum type="arabicPeriod" startAt="12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828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Pratiquons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fr-FR" dirty="0" smtClean="0"/>
              <a:t>Marc </a:t>
            </a:r>
            <a:r>
              <a:rPr lang="fr-FR" dirty="0"/>
              <a:t>/ être </a:t>
            </a:r>
            <a:r>
              <a:rPr lang="fr-FR" dirty="0" smtClean="0"/>
              <a:t> / gentil			</a:t>
            </a:r>
            <a:r>
              <a:rPr lang="fr-FR" i="1" dirty="0" smtClean="0"/>
              <a:t>Marc est gentil</a:t>
            </a:r>
            <a:endParaRPr lang="fr-FR" dirty="0" smtClean="0"/>
          </a:p>
          <a:p>
            <a:r>
              <a:rPr lang="fr-FR" dirty="0" smtClean="0"/>
              <a:t>Marc / être / timide 			</a:t>
            </a:r>
            <a:r>
              <a:rPr lang="fr-FR" i="1" dirty="0" smtClean="0"/>
              <a:t>Marc est timide</a:t>
            </a:r>
          </a:p>
          <a:p>
            <a:endParaRPr lang="fr-FR" dirty="0" smtClean="0"/>
          </a:p>
          <a:p>
            <a:r>
              <a:rPr lang="fr-FR" dirty="0" smtClean="0"/>
              <a:t>Julie / </a:t>
            </a:r>
            <a:r>
              <a:rPr lang="fr-FR" dirty="0"/>
              <a:t>être </a:t>
            </a:r>
            <a:r>
              <a:rPr lang="fr-FR" dirty="0" smtClean="0"/>
              <a:t>/ français			</a:t>
            </a:r>
            <a:r>
              <a:rPr lang="fr-FR" i="1" dirty="0" smtClean="0"/>
              <a:t>Julie est française</a:t>
            </a:r>
          </a:p>
          <a:p>
            <a:pPr lvl="2"/>
            <a:r>
              <a:rPr lang="fr-FR" sz="2700" dirty="0" smtClean="0"/>
              <a:t>Julie / </a:t>
            </a:r>
            <a:r>
              <a:rPr lang="fr-FR" sz="2700" dirty="0"/>
              <a:t>être </a:t>
            </a:r>
            <a:r>
              <a:rPr lang="fr-FR" sz="2700" dirty="0" smtClean="0"/>
              <a:t>/ timide			Julie est timide</a:t>
            </a:r>
          </a:p>
          <a:p>
            <a:pPr lvl="2"/>
            <a:r>
              <a:rPr lang="fr-FR" sz="2700" dirty="0" smtClean="0"/>
              <a:t>Julie / </a:t>
            </a:r>
            <a:r>
              <a:rPr lang="fr-FR" sz="2700" dirty="0"/>
              <a:t>être </a:t>
            </a:r>
            <a:r>
              <a:rPr lang="fr-FR" sz="2700" dirty="0" smtClean="0"/>
              <a:t>/ occup</a:t>
            </a:r>
            <a:r>
              <a:rPr lang="fr-FR" sz="2700" dirty="0"/>
              <a:t>é</a:t>
            </a:r>
            <a:r>
              <a:rPr lang="fr-FR" sz="2700" dirty="0" smtClean="0"/>
              <a:t>			Julie est occupée</a:t>
            </a:r>
          </a:p>
          <a:p>
            <a:endParaRPr lang="fr-FR" dirty="0" smtClean="0"/>
          </a:p>
          <a:p>
            <a:r>
              <a:rPr lang="fr-FR" dirty="0" smtClean="0"/>
              <a:t>Marc et Jon / </a:t>
            </a:r>
            <a:r>
              <a:rPr lang="fr-FR" dirty="0"/>
              <a:t>être </a:t>
            </a:r>
            <a:r>
              <a:rPr lang="fr-FR" dirty="0" smtClean="0"/>
              <a:t>/ patient	       </a:t>
            </a:r>
            <a:r>
              <a:rPr lang="fr-FR" i="1" dirty="0" smtClean="0"/>
              <a:t>Marc et Jon sont patients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Julie et Sally </a:t>
            </a:r>
            <a:r>
              <a:rPr lang="fr-FR" dirty="0"/>
              <a:t>/ être / </a:t>
            </a:r>
            <a:r>
              <a:rPr lang="fr-FR" dirty="0" smtClean="0"/>
              <a:t>patient	       </a:t>
            </a:r>
            <a:r>
              <a:rPr lang="fr-FR" i="1" dirty="0" smtClean="0"/>
              <a:t>Julie et Sally sont patientes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064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Pratiquons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fr-FR" u="sng" dirty="0" smtClean="0"/>
              <a:t>Marc / être / timide 			</a:t>
            </a:r>
            <a:r>
              <a:rPr lang="fr-FR" i="1" u="sng" dirty="0" smtClean="0"/>
              <a:t>Marc est timide</a:t>
            </a:r>
            <a:endParaRPr lang="fr-FR" u="sng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Ils / être / anglais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Les actrices / être / suisse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Christelle / être / réservé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Elles / être / occupé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L’université / être / important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Vous / ne pas/ être / amusant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Les élèves / être / poli </a:t>
            </a:r>
            <a:r>
              <a:rPr lang="fr-FR" i="1" dirty="0" smtClean="0"/>
              <a:t>en cours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Je / ne pas / être / optimiste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Tu / ne pas / être / impatient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Marc et Julie / être / brillant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Nous / être / charmant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0" y="1143000"/>
            <a:ext cx="9144000" cy="533400"/>
          </a:xfrm>
          <a:prstGeom prst="rect">
            <a:avLst/>
          </a:prstGeom>
          <a:ln/>
        </p:spPr>
        <p:txBody>
          <a:bodyPr anchor="t"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spcBef>
                <a:spcPts val="750"/>
              </a:spcBef>
              <a:spcAft>
                <a:spcPts val="75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500" b="1" u="sng" dirty="0" smtClean="0"/>
              <a:t>ADJECTIFS</a:t>
            </a:r>
            <a:endParaRPr lang="en-US" sz="3500" b="1" u="sng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762000" y="3733800"/>
            <a:ext cx="7772400" cy="1143000"/>
          </a:xfrm>
          <a:prstGeom prst="rect">
            <a:avLst/>
          </a:prstGeom>
          <a:ln/>
        </p:spPr>
        <p:txBody>
          <a:bodyPr anchor="t"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lnSpc>
                <a:spcPct val="90000"/>
              </a:lnSpc>
              <a:spcBef>
                <a:spcPts val="750"/>
              </a:spcBef>
              <a:spcAft>
                <a:spcPts val="75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/>
              <a:t>French adjectives are usually placed after the noun they modify when they don’t directly follow a form of </a:t>
            </a:r>
            <a:r>
              <a:rPr lang="en-US" sz="2400" b="1" dirty="0" err="1" smtClean="0">
                <a:solidFill>
                  <a:srgbClr val="2483C8"/>
                </a:solidFill>
              </a:rPr>
              <a:t>être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9977"/>
            <a:ext cx="9144000" cy="11804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50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Pratiquons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fr-FR" dirty="0" smtClean="0"/>
              <a:t>Elle adore la littérature (</a:t>
            </a:r>
            <a:r>
              <a:rPr lang="fr-FR" u="sng" dirty="0" smtClean="0"/>
              <a:t>français</a:t>
            </a:r>
            <a:r>
              <a:rPr lang="fr-FR" dirty="0" smtClean="0"/>
              <a:t>).</a:t>
            </a:r>
          </a:p>
          <a:p>
            <a:pPr algn="r"/>
            <a:r>
              <a:rPr lang="fr-FR" i="1" dirty="0" smtClean="0"/>
              <a:t>Elle adore la littérature </a:t>
            </a:r>
            <a:r>
              <a:rPr lang="fr-FR" i="1" u="sng" dirty="0" smtClean="0"/>
              <a:t>française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Ce sont des actrices (suisse).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Il y a des universités (important).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Nous sommes des élèves (occupé)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M. Morin est un prof (patient)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Mme Morin est un prof (patient)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Je suis une personne (amusant)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Julie et Francine sont des amis (sincère)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Le français est une (classe important)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Vous êtes des élèves (brillant)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Elles sont des actrices (intéressant)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Devoirs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3729</TotalTime>
  <Words>362</Words>
  <Application>Microsoft Office PowerPoint</Application>
  <PresentationFormat>On-screen Show (4:3)</PresentationFormat>
  <Paragraphs>95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Pile/Face</vt:lpstr>
      <vt:lpstr>Présentations</vt:lpstr>
      <vt:lpstr>PowerPoint Presentation</vt:lpstr>
      <vt:lpstr>Pratiquons</vt:lpstr>
      <vt:lpstr>Pratiquons</vt:lpstr>
      <vt:lpstr>Pratiquons</vt:lpstr>
      <vt:lpstr>PowerPoint Presentation</vt:lpstr>
      <vt:lpstr>Pratiquons</vt:lpstr>
      <vt:lpstr>Devoirs</vt:lpstr>
      <vt:lpstr>PowerPoint Presentation</vt:lpstr>
      <vt:lpstr>PowerPoint Presentation</vt:lpstr>
      <vt:lpstr>Le film: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Pile/Face</dc:title>
  <dc:creator>Call, Brittany</dc:creator>
  <cp:lastModifiedBy>Call, Brittany</cp:lastModifiedBy>
  <cp:revision>92</cp:revision>
  <cp:lastPrinted>2013-08-26T14:15:44Z</cp:lastPrinted>
  <dcterms:created xsi:type="dcterms:W3CDTF">2013-08-16T15:39:18Z</dcterms:created>
  <dcterms:modified xsi:type="dcterms:W3CDTF">2013-08-30T19:02:45Z</dcterms:modified>
</cp:coreProperties>
</file>