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3" r:id="rId2"/>
    <p:sldId id="334" r:id="rId3"/>
    <p:sldId id="335" r:id="rId4"/>
    <p:sldId id="336" r:id="rId5"/>
    <p:sldId id="337" r:id="rId6"/>
    <p:sldId id="338" r:id="rId7"/>
    <p:sldId id="320" r:id="rId8"/>
    <p:sldId id="322" r:id="rId9"/>
    <p:sldId id="323" r:id="rId10"/>
    <p:sldId id="324" r:id="rId11"/>
    <p:sldId id="332" r:id="rId12"/>
    <p:sldId id="347" r:id="rId13"/>
    <p:sldId id="339" r:id="rId14"/>
    <p:sldId id="341" r:id="rId15"/>
    <p:sldId id="342" r:id="rId16"/>
    <p:sldId id="343" r:id="rId17"/>
    <p:sldId id="346" r:id="rId18"/>
    <p:sldId id="344" r:id="rId19"/>
    <p:sldId id="34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FR" sz="3400" dirty="0" smtClean="0"/>
              <a:t>La lecture, p. 32-33: Un carnet d’adresses</a:t>
            </a:r>
            <a:endParaRPr lang="fr-FR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57000" r="63125" b="10000"/>
          <a:stretch>
            <a:fillRect/>
          </a:stretch>
        </p:blipFill>
        <p:spPr bwMode="auto">
          <a:xfrm>
            <a:off x="4876800" y="1600200"/>
            <a:ext cx="426027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875" t="16000" r="58750" b="46000"/>
          <a:stretch>
            <a:fillRect/>
          </a:stretch>
        </p:blipFill>
        <p:spPr bwMode="auto">
          <a:xfrm>
            <a:off x="-1" y="1600200"/>
            <a:ext cx="51836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7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4260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Julie et Francine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49" y="313238"/>
            <a:ext cx="152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3074" name="Picture 2" descr="C:\Users\brittany.call\AppData\Local\Microsoft\Windows\Temporary Internet Files\Content.IE5\1CLWY5HO\MP9004222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99" y="218047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rittany.call\AppData\Local\Microsoft\Windows\Temporary Internet Files\Content.IE5\1CLWY5HO\MC9003892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437756"/>
            <a:ext cx="1440942" cy="16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ittany.call\AppData\Local\Microsoft\Windows\Temporary Internet Files\Content.IE5\390B587U\MC9003541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03100"/>
            <a:ext cx="2017592" cy="18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rittany.call\AppData\Local\Microsoft\Windows\Temporary Internet Files\Content.IE5\390B587U\MP9004423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21" y="4876799"/>
            <a:ext cx="2393893" cy="1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rittany.call\AppData\Local\Microsoft\Windows\Temporary Internet Files\Content.IE5\JRDIQS49\MC900435149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96" y="4876799"/>
            <a:ext cx="2823614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5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10190" r="24593" b="6245"/>
          <a:stretch/>
        </p:blipFill>
        <p:spPr bwMode="auto">
          <a:xfrm>
            <a:off x="-207578" y="-69828"/>
            <a:ext cx="9427778" cy="69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57137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nuit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6488668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ujourd’hui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1377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emain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1545" y="6858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 jour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40268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 week-end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21333" r="14759" b="10437"/>
          <a:stretch/>
        </p:blipFill>
        <p:spPr bwMode="auto">
          <a:xfrm>
            <a:off x="-31531" y="685801"/>
            <a:ext cx="923231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74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demander</a:t>
            </a:r>
          </a:p>
          <a:p>
            <a:r>
              <a:rPr lang="fr-FR" dirty="0" smtClean="0"/>
              <a:t>échouer</a:t>
            </a:r>
          </a:p>
          <a:p>
            <a:r>
              <a:rPr lang="fr-FR" dirty="0" smtClean="0"/>
              <a:t>écouter</a:t>
            </a:r>
          </a:p>
          <a:p>
            <a:r>
              <a:rPr lang="fr-FR" dirty="0" smtClean="0"/>
              <a:t>enseigner</a:t>
            </a:r>
          </a:p>
          <a:p>
            <a:r>
              <a:rPr lang="fr-FR" dirty="0" smtClean="0"/>
              <a:t>expliquer</a:t>
            </a:r>
          </a:p>
          <a:p>
            <a:r>
              <a:rPr lang="fr-FR" dirty="0" smtClean="0"/>
              <a:t>trouver</a:t>
            </a:r>
          </a:p>
          <a:p>
            <a:r>
              <a:rPr lang="fr-FR" dirty="0" smtClean="0"/>
              <a:t>assister</a:t>
            </a:r>
            <a:endParaRPr lang="fr-F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préparer</a:t>
            </a:r>
          </a:p>
          <a:p>
            <a:r>
              <a:rPr lang="fr-FR" dirty="0" smtClean="0"/>
              <a:t>dîner</a:t>
            </a:r>
          </a:p>
          <a:p>
            <a:r>
              <a:rPr lang="fr-FR" dirty="0" smtClean="0"/>
              <a:t>passer</a:t>
            </a:r>
          </a:p>
          <a:p>
            <a:r>
              <a:rPr lang="fr-FR" dirty="0" smtClean="0"/>
              <a:t>téléphoner</a:t>
            </a:r>
          </a:p>
          <a:p>
            <a:r>
              <a:rPr lang="fr-FR" dirty="0" smtClean="0"/>
              <a:t>visiter</a:t>
            </a:r>
          </a:p>
          <a:p>
            <a:r>
              <a:rPr lang="fr-FR" dirty="0" smtClean="0"/>
              <a:t>rentrer</a:t>
            </a:r>
          </a:p>
          <a:p>
            <a:endParaRPr lang="fr-FR" dirty="0" smtClean="0"/>
          </a:p>
          <a:p>
            <a:r>
              <a:rPr lang="fr-FR" dirty="0" smtClean="0"/>
              <a:t>prochain</a:t>
            </a:r>
          </a:p>
          <a:p>
            <a:r>
              <a:rPr lang="fr-FR" dirty="0" smtClean="0"/>
              <a:t>dernier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de </a:t>
            </a:r>
            <a:r>
              <a:rPr lang="en-US" dirty="0" err="1" smtClean="0"/>
              <a:t>vocabulaire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 passe un examen le week-end prochain</a:t>
            </a:r>
          </a:p>
          <a:p>
            <a:endParaRPr lang="fr-FR" dirty="0" smtClean="0"/>
          </a:p>
          <a:p>
            <a:r>
              <a:rPr lang="fr-FR" dirty="0" smtClean="0"/>
              <a:t>Je prépare un examen vendredi</a:t>
            </a:r>
          </a:p>
          <a:p>
            <a:endParaRPr lang="fr-FR" dirty="0" smtClean="0"/>
          </a:p>
          <a:p>
            <a:r>
              <a:rPr lang="fr-FR" dirty="0" smtClean="0"/>
              <a:t>Nous assistons au cours le lundi</a:t>
            </a:r>
          </a:p>
          <a:p>
            <a:endParaRPr lang="fr-FR" dirty="0" smtClean="0"/>
          </a:p>
          <a:p>
            <a:r>
              <a:rPr lang="fr-FR" dirty="0" smtClean="0"/>
              <a:t>Vous téléphonez a Georges</a:t>
            </a:r>
            <a:endParaRPr lang="fr-F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8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10190" r="24593" b="6245"/>
          <a:stretch/>
        </p:blipFill>
        <p:spPr bwMode="auto">
          <a:xfrm>
            <a:off x="-207578" y="-69828"/>
            <a:ext cx="9427778" cy="69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57137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nuit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6488668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ujourd’hui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5867400"/>
            <a:ext cx="11377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emain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1545" y="685800"/>
            <a:ext cx="1066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 jour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40268"/>
            <a:ext cx="1676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 week-end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22989" r="4414" b="14482"/>
          <a:stretch/>
        </p:blipFill>
        <p:spPr bwMode="auto">
          <a:xfrm>
            <a:off x="47297" y="685800"/>
            <a:ext cx="908460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5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0597" r="9379" b="11173"/>
          <a:stretch/>
        </p:blipFill>
        <p:spPr bwMode="auto">
          <a:xfrm>
            <a:off x="0" y="381000"/>
            <a:ext cx="919575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1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264" r="21897" b="70523"/>
          <a:stretch/>
        </p:blipFill>
        <p:spPr bwMode="auto">
          <a:xfrm>
            <a:off x="990600" y="15766"/>
            <a:ext cx="7924800" cy="225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015" r="21897" b="17546"/>
          <a:stretch/>
        </p:blipFill>
        <p:spPr bwMode="auto">
          <a:xfrm>
            <a:off x="2286000" y="2425261"/>
            <a:ext cx="4876800" cy="44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6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15816" r="13517" b="10252"/>
          <a:stretch/>
        </p:blipFill>
        <p:spPr bwMode="auto">
          <a:xfrm>
            <a:off x="0" y="304800"/>
            <a:ext cx="90678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4743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4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9000" r="56875" b="65000"/>
          <a:stretch>
            <a:fillRect/>
          </a:stretch>
        </p:blipFill>
        <p:spPr bwMode="auto">
          <a:xfrm>
            <a:off x="228600" y="1295400"/>
            <a:ext cx="78438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35762" r="56875" b="45191"/>
          <a:stretch>
            <a:fillRect/>
          </a:stretch>
        </p:blipFill>
        <p:spPr bwMode="auto">
          <a:xfrm>
            <a:off x="1249108" y="3810000"/>
            <a:ext cx="756494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6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55571" r="56875" b="17001"/>
          <a:stretch>
            <a:fillRect/>
          </a:stretch>
        </p:blipFill>
        <p:spPr bwMode="auto">
          <a:xfrm>
            <a:off x="533400" y="1295400"/>
            <a:ext cx="81343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3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5000" t="18000" r="4375" b="56000"/>
          <a:stretch>
            <a:fillRect/>
          </a:stretch>
        </p:blipFill>
        <p:spPr bwMode="auto">
          <a:xfrm>
            <a:off x="304800" y="1447800"/>
            <a:ext cx="857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4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4375" t="24000" r="15000" b="13000"/>
          <a:stretch>
            <a:fillRect/>
          </a:stretch>
        </p:blipFill>
        <p:spPr bwMode="auto">
          <a:xfrm>
            <a:off x="2209800" y="783771"/>
            <a:ext cx="4724400" cy="60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9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1875" t="32000" r="15000" b="22000"/>
          <a:stretch>
            <a:fillRect/>
          </a:stretch>
        </p:blipFill>
        <p:spPr bwMode="auto">
          <a:xfrm>
            <a:off x="1143000" y="762000"/>
            <a:ext cx="6858000" cy="59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5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Est-ce que tu aimes l’école?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Tu </a:t>
            </a:r>
            <a:r>
              <a:rPr lang="fr-FR" dirty="0"/>
              <a:t>aimes </a:t>
            </a:r>
            <a:r>
              <a:rPr lang="fr-FR" dirty="0" smtClean="0"/>
              <a:t>l’école, n’est-ce pas?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Aimes-tu l’école?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Tu </a:t>
            </a:r>
            <a:r>
              <a:rPr lang="fr-FR" dirty="0"/>
              <a:t>aimes </a:t>
            </a:r>
            <a:r>
              <a:rPr lang="fr-FR" dirty="0" smtClean="0"/>
              <a:t>l’école?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	p. 46-47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 rot="7021923">
            <a:off x="2489411" y="2515302"/>
            <a:ext cx="1117179" cy="1262906"/>
          </a:xfrm>
          <a:prstGeom prst="arc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détester / devoirs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étudier / avec / amis</a:t>
            </a:r>
          </a:p>
          <a:p>
            <a:pPr>
              <a:lnSpc>
                <a:spcPct val="150000"/>
              </a:lnSpc>
            </a:pPr>
            <a:r>
              <a:rPr lang="fr-FR" dirty="0"/>
              <a:t>p</a:t>
            </a:r>
            <a:r>
              <a:rPr lang="fr-FR" dirty="0" smtClean="0"/>
              <a:t>enser que / cours / au lycée / être  / intéressant</a:t>
            </a:r>
          </a:p>
          <a:p>
            <a:pPr>
              <a:lnSpc>
                <a:spcPct val="150000"/>
              </a:lnSpc>
            </a:pPr>
            <a:r>
              <a:rPr lang="fr-FR" dirty="0"/>
              <a:t>c</a:t>
            </a:r>
            <a:r>
              <a:rPr lang="fr-FR" dirty="0" smtClean="0"/>
              <a:t>ours de sciences / être facile</a:t>
            </a:r>
          </a:p>
          <a:p>
            <a:pPr>
              <a:lnSpc>
                <a:spcPct val="150000"/>
              </a:lnSpc>
            </a:pPr>
            <a:r>
              <a:rPr lang="fr-FR" dirty="0"/>
              <a:t>a</a:t>
            </a:r>
            <a:r>
              <a:rPr lang="fr-FR" dirty="0" smtClean="0"/>
              <a:t>imer mieux biologie ou physique</a:t>
            </a:r>
          </a:p>
          <a:p>
            <a:pPr>
              <a:lnSpc>
                <a:spcPct val="150000"/>
              </a:lnSpc>
            </a:pPr>
            <a:r>
              <a:rPr lang="fr-FR" dirty="0"/>
              <a:t>r</a:t>
            </a:r>
            <a:r>
              <a:rPr lang="fr-FR" dirty="0" smtClean="0"/>
              <a:t>etrouver / copains / a la cantine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	p. 46-47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Marc</a:t>
            </a:r>
            <a:endParaRPr lang="en-US" sz="4000" dirty="0"/>
          </a:p>
        </p:txBody>
      </p:sp>
      <p:pic>
        <p:nvPicPr>
          <p:cNvPr id="5" name="Picture 4" descr="C:\Users\brittany.call\AppData\Local\Microsoft\Windows\Temporary Internet Files\Content.IE5\8GY7XHV9\MP90043314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7743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Program Files (x86)\Microsoft Office\MEDIA\CAGCAT10\j0297749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64" y="212586"/>
            <a:ext cx="1842136" cy="17485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Nous</a:t>
            </a:r>
            <a:endParaRPr lang="en-US" sz="4000" dirty="0"/>
          </a:p>
        </p:txBody>
      </p:sp>
      <p:pic>
        <p:nvPicPr>
          <p:cNvPr id="8" name="Picture 7" descr="C:\Users\brittany.call\AppData\Local\Microsoft\Windows\Temporary Internet Files\Content.IE5\TM0160SZ\MM900284030[1]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09" y="2354133"/>
            <a:ext cx="1856423" cy="1790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" y="5029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/>
              <a:t>Vous</a:t>
            </a:r>
            <a:endParaRPr lang="en-US" sz="4000" dirty="0"/>
          </a:p>
        </p:txBody>
      </p:sp>
      <p:pic>
        <p:nvPicPr>
          <p:cNvPr id="10" name="Picture 9" descr="C:\Users\brittany.call\AppData\Local\Microsoft\Windows\Temporary Internet Files\Content.IE5\K029Y0S5\MC900441916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44" y="4694099"/>
            <a:ext cx="2588956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rittany.call\AppData\Local\Microsoft\Windows\Temporary Internet Files\Content.IE5\JRDIQS49\MC90038257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9644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ttany.call\AppData\Local\Microsoft\Windows\Temporary Internet Files\Content.IE5\JRDIQS49\MC9000711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63" y="2292009"/>
            <a:ext cx="2012887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2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2448</TotalTime>
  <Words>186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La lecture, p. 32-33: Un carnet d’adresses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 p. 46-47</vt:lpstr>
      <vt:lpstr>QUESTIONS  p. 46-47</vt:lpstr>
      <vt:lpstr>PowerPoint Presentation</vt:lpstr>
      <vt:lpstr>PowerPoint Presentation</vt:lpstr>
      <vt:lpstr>PowerPoint Presentation</vt:lpstr>
      <vt:lpstr>PowerPoint Presentation</vt:lpstr>
      <vt:lpstr>Plus de vocabulaire</vt:lpstr>
      <vt:lpstr>Exemples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56</cp:revision>
  <dcterms:created xsi:type="dcterms:W3CDTF">2013-09-12T19:06:02Z</dcterms:created>
  <dcterms:modified xsi:type="dcterms:W3CDTF">2013-09-25T13:32:44Z</dcterms:modified>
</cp:coreProperties>
</file>