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handoutMasterIdLst>
    <p:handoutMasterId r:id="rId13"/>
  </p:handoutMasterIdLst>
  <p:sldIdLst>
    <p:sldId id="375" r:id="rId2"/>
    <p:sldId id="412" r:id="rId3"/>
    <p:sldId id="415" r:id="rId4"/>
    <p:sldId id="422" r:id="rId5"/>
    <p:sldId id="423" r:id="rId6"/>
    <p:sldId id="424" r:id="rId7"/>
    <p:sldId id="425" r:id="rId8"/>
    <p:sldId id="426" r:id="rId9"/>
    <p:sldId id="428" r:id="rId10"/>
    <p:sldId id="42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3" autoAdjust="0"/>
    <p:restoredTop sz="94660"/>
  </p:normalViewPr>
  <p:slideViewPr>
    <p:cSldViewPr>
      <p:cViewPr>
        <p:scale>
          <a:sx n="50" d="100"/>
          <a:sy n="50" d="100"/>
        </p:scale>
        <p:origin x="-1908" y="-8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951F5-0DBD-4271-AF8E-EF66D38D05D4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F7661-3EBF-48D6-9D82-F26EE7AD8C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423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78033-0C6D-4A60-A635-D64B5009089A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C1923-231A-45E5-BC2C-FB4B44495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287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aseline="0" dirty="0" smtClean="0"/>
              <a:t>You have 5 minutes to prepare for the quiz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C1923-231A-45E5-BC2C-FB4B4449522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C1923-231A-45E5-BC2C-FB4B4449522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84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C1923-231A-45E5-BC2C-FB4B4449522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968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aseline="0" dirty="0" smtClean="0"/>
              <a:t>You have 5 minutes to prepare for the quiz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C1923-231A-45E5-BC2C-FB4B4449522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aseline="0" dirty="0" smtClean="0"/>
              <a:t>You have 5 minutes to prepare for the quiz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C1923-231A-45E5-BC2C-FB4B4449522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9D6C10F-E884-4E4C-8EFA-7AF61A16A504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6C10F-E884-4E4C-8EFA-7AF61A16A504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9D6C10F-E884-4E4C-8EFA-7AF61A16A504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6C10F-E884-4E4C-8EFA-7AF61A16A504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9D6C10F-E884-4E4C-8EFA-7AF61A16A504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6C10F-E884-4E4C-8EFA-7AF61A16A504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6C10F-E884-4E4C-8EFA-7AF61A16A504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6C10F-E884-4E4C-8EFA-7AF61A16A504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9D6C10F-E884-4E4C-8EFA-7AF61A16A504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6C10F-E884-4E4C-8EFA-7AF61A16A504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6C10F-E884-4E4C-8EFA-7AF61A16A504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9D6C10F-E884-4E4C-8EFA-7AF61A16A504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its.utexas.edu/fi/html/toc/03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457200"/>
            <a:ext cx="7239000" cy="1143000"/>
          </a:xfrm>
        </p:spPr>
        <p:txBody>
          <a:bodyPr/>
          <a:lstStyle/>
          <a:p>
            <a:r>
              <a:rPr lang="fr-FR" dirty="0" smtClean="0"/>
              <a:t>Pile/Face:  présent et futur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153400" cy="63246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fr-FR" sz="2400" dirty="0"/>
              <a:t>Q</a:t>
            </a:r>
            <a:r>
              <a:rPr lang="fr-FR" sz="2400" dirty="0" smtClean="0"/>
              <a:t>u’est-ce </a:t>
            </a:r>
            <a:r>
              <a:rPr lang="fr-FR" sz="2400" dirty="0"/>
              <a:t>que tu as </a:t>
            </a:r>
            <a:r>
              <a:rPr lang="fr-FR" sz="2400" dirty="0" smtClean="0"/>
              <a:t>mangé hier?</a:t>
            </a:r>
            <a:endParaRPr lang="fr-FR" sz="2400" dirty="0"/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Qu’est-ce </a:t>
            </a:r>
            <a:r>
              <a:rPr lang="fr-FR" sz="2400" dirty="0"/>
              <a:t>que tu as </a:t>
            </a:r>
            <a:r>
              <a:rPr lang="fr-FR" sz="2400" dirty="0" smtClean="0"/>
              <a:t>joué hier?</a:t>
            </a:r>
            <a:endParaRPr lang="fr-FR" sz="2400" dirty="0"/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Qu’est-ce </a:t>
            </a:r>
            <a:r>
              <a:rPr lang="fr-FR" sz="2400" dirty="0"/>
              <a:t>que tu as </a:t>
            </a:r>
            <a:r>
              <a:rPr lang="fr-FR" sz="2400" dirty="0" smtClean="0"/>
              <a:t>étudié hier?</a:t>
            </a:r>
            <a:endParaRPr lang="fr-FR" sz="2400" dirty="0"/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Qu’est-ce </a:t>
            </a:r>
            <a:r>
              <a:rPr lang="fr-FR" sz="2400" dirty="0"/>
              <a:t>que tu as </a:t>
            </a:r>
            <a:r>
              <a:rPr lang="fr-FR" sz="2400" dirty="0" smtClean="0"/>
              <a:t>regardé hier?</a:t>
            </a:r>
            <a:endParaRPr lang="fr-FR" sz="2400" dirty="0"/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Qu’est-ce </a:t>
            </a:r>
            <a:r>
              <a:rPr lang="fr-FR" sz="2400" dirty="0"/>
              <a:t>que tu as </a:t>
            </a:r>
            <a:r>
              <a:rPr lang="fr-FR" sz="2400" dirty="0" smtClean="0"/>
              <a:t>écouté hier?</a:t>
            </a:r>
            <a:endParaRPr lang="fr-FR" sz="2400" dirty="0"/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Quand est-ce </a:t>
            </a:r>
            <a:r>
              <a:rPr lang="fr-FR" sz="2400" dirty="0"/>
              <a:t>que tu as fini tes devoirs?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/>
              <a:t>Quand est-ce que tu a mangé hier?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Est-ce que </a:t>
            </a:r>
            <a:r>
              <a:rPr lang="fr-FR" sz="2400" dirty="0"/>
              <a:t>tu as attendu le </a:t>
            </a:r>
            <a:r>
              <a:rPr lang="fr-FR" sz="2400" dirty="0" smtClean="0"/>
              <a:t>bus hier?</a:t>
            </a:r>
            <a:endParaRPr lang="fr-FR" sz="2400" dirty="0"/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Est-ce </a:t>
            </a:r>
            <a:r>
              <a:rPr lang="fr-FR" sz="2400" dirty="0"/>
              <a:t>que tu as entendu de la </a:t>
            </a:r>
            <a:r>
              <a:rPr lang="fr-FR" sz="2400" dirty="0" smtClean="0"/>
              <a:t>musique hier?</a:t>
            </a:r>
            <a:endParaRPr lang="fr-FR" sz="2400" dirty="0"/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Est-ce </a:t>
            </a:r>
            <a:r>
              <a:rPr lang="fr-FR" sz="2400" dirty="0"/>
              <a:t>que tu as obéi à tes </a:t>
            </a:r>
            <a:r>
              <a:rPr lang="fr-FR" sz="2400" dirty="0" smtClean="0"/>
              <a:t>parents hier?</a:t>
            </a:r>
            <a:endParaRPr lang="fr-FR" sz="2400" dirty="0"/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Qu’est-ce </a:t>
            </a:r>
            <a:r>
              <a:rPr lang="fr-FR" sz="2400" dirty="0"/>
              <a:t>que tu as </a:t>
            </a:r>
            <a:r>
              <a:rPr lang="fr-FR" sz="2400" dirty="0" smtClean="0"/>
              <a:t>aimé hier?</a:t>
            </a:r>
            <a:endParaRPr lang="fr-FR" sz="2400" dirty="0"/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Où est-ce que vous avez voyagé?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Quelle station de ski est-ce que vous </a:t>
            </a:r>
            <a:r>
              <a:rPr lang="fr-FR" sz="2400" dirty="0"/>
              <a:t>avez </a:t>
            </a:r>
            <a:r>
              <a:rPr lang="fr-FR" sz="2400" dirty="0" smtClean="0"/>
              <a:t>visité?</a:t>
            </a:r>
          </a:p>
        </p:txBody>
      </p:sp>
    </p:spTree>
    <p:extLst>
      <p:ext uri="{BB962C8B-B14F-4D97-AF65-F5344CB8AC3E}">
        <p14:creationId xmlns:p14="http://schemas.microsoft.com/office/powerpoint/2010/main" val="219951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SONDAGE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Ecrivez 10 questions au sujet d’une vacances.</a:t>
            </a:r>
          </a:p>
          <a:p>
            <a:endParaRPr lang="fr-FR" dirty="0"/>
          </a:p>
          <a:p>
            <a:r>
              <a:rPr lang="fr-FR" dirty="0" smtClean="0"/>
              <a:t>Ex)  Où est-ce que tu as voyagé?</a:t>
            </a:r>
          </a:p>
          <a:p>
            <a:pPr marL="0" indent="0">
              <a:buNone/>
            </a:pPr>
            <a:r>
              <a:rPr lang="fr-FR" dirty="0" smtClean="0"/>
              <a:t>          Est-ce que tu as utilis</a:t>
            </a:r>
            <a:r>
              <a:rPr lang="fr-FR" dirty="0"/>
              <a:t>é</a:t>
            </a:r>
            <a:r>
              <a:rPr lang="fr-FR" dirty="0" smtClean="0"/>
              <a:t> un plan?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 smtClean="0"/>
              <a:t>Pour des questions:</a:t>
            </a:r>
          </a:p>
          <a:p>
            <a:pPr marL="0" indent="0">
              <a:buNone/>
            </a:pPr>
            <a:r>
              <a:rPr lang="fr-FR" dirty="0" smtClean="0"/>
              <a:t>	où     quand     pourquoi     avec qui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en-US" sz="2600" dirty="0">
              <a:solidFill>
                <a:schemeClr val="tx1"/>
              </a:solidFill>
            </a:endParaRPr>
          </a:p>
          <a:p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61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ECOUTER!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www.laits.utexas.edu/fi/html/toc/03.html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Fill in the blanks with what you understand from </a:t>
            </a:r>
            <a:r>
              <a:rPr lang="en-US" smtClean="0"/>
              <a:t>the answers to the questions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0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Passe</a:t>
            </a:r>
            <a:r>
              <a:rPr lang="en-US" dirty="0" smtClean="0"/>
              <a:t> compose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Actions in the past</a:t>
            </a:r>
          </a:p>
          <a:p>
            <a:endParaRPr lang="en-US" dirty="0" smtClean="0"/>
          </a:p>
          <a:p>
            <a:r>
              <a:rPr lang="en-US" dirty="0" smtClean="0"/>
              <a:t>Answers the question: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3500" b="1" dirty="0" smtClean="0"/>
              <a:t>“What happened?”</a:t>
            </a:r>
          </a:p>
          <a:p>
            <a:pPr marL="0" indent="0" algn="ctr">
              <a:buNone/>
            </a:pPr>
            <a:endParaRPr lang="en-US" sz="3500" b="1" dirty="0"/>
          </a:p>
          <a:p>
            <a:r>
              <a:rPr lang="en-US" dirty="0" smtClean="0"/>
              <a:t>Present v. </a:t>
            </a:r>
            <a:r>
              <a:rPr lang="en-US" dirty="0" err="1" smtClean="0"/>
              <a:t>Futur</a:t>
            </a:r>
            <a:r>
              <a:rPr lang="en-US" dirty="0" smtClean="0"/>
              <a:t> </a:t>
            </a:r>
            <a:r>
              <a:rPr lang="en-US" dirty="0" err="1" smtClean="0"/>
              <a:t>proche</a:t>
            </a:r>
            <a:r>
              <a:rPr lang="en-US" dirty="0" smtClean="0"/>
              <a:t> v. </a:t>
            </a:r>
            <a:r>
              <a:rPr lang="en-US" dirty="0" err="1" smtClean="0"/>
              <a:t>passe</a:t>
            </a:r>
            <a:r>
              <a:rPr lang="en-US" dirty="0" smtClean="0"/>
              <a:t> compose</a:t>
            </a:r>
          </a:p>
          <a:p>
            <a:pPr marL="0" indent="0" algn="ctr">
              <a:buNone/>
            </a:pPr>
            <a:endParaRPr lang="en-US" sz="3500" b="1" dirty="0"/>
          </a:p>
        </p:txBody>
      </p:sp>
    </p:spTree>
    <p:extLst>
      <p:ext uri="{BB962C8B-B14F-4D97-AF65-F5344CB8AC3E}">
        <p14:creationId xmlns:p14="http://schemas.microsoft.com/office/powerpoint/2010/main" val="270756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7239000" cy="1143000"/>
          </a:xfrm>
        </p:spPr>
        <p:txBody>
          <a:bodyPr/>
          <a:lstStyle/>
          <a:p>
            <a:r>
              <a:rPr lang="en-US" dirty="0" err="1" smtClean="0"/>
              <a:t>Verbes</a:t>
            </a:r>
            <a:r>
              <a:rPr lang="en-US" dirty="0" smtClean="0"/>
              <a:t> </a:t>
            </a:r>
            <a:r>
              <a:rPr lang="en-US" dirty="0" err="1" smtClean="0"/>
              <a:t>irreguliers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90600"/>
          <a:ext cx="7239000" cy="5783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2413000"/>
                <a:gridCol w="2413000"/>
              </a:tblGrid>
              <a:tr h="370840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dirty="0" smtClean="0">
                          <a:latin typeface="Calibri"/>
                          <a:ea typeface="Calibri"/>
                          <a:cs typeface="Times New Roman"/>
                        </a:rPr>
                        <a:t>PARTICIPE PASSE</a:t>
                      </a:r>
                      <a:endParaRPr lang="en-US" sz="3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b="1" dirty="0">
                          <a:latin typeface="Times New Roman"/>
                          <a:ea typeface="Times New Roman"/>
                          <a:cs typeface="Times New Roman"/>
                        </a:rPr>
                        <a:t>eu</a:t>
                      </a:r>
                      <a:endParaRPr lang="en-US" sz="3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dirty="0">
                          <a:latin typeface="Times New Roman"/>
                          <a:ea typeface="Times New Roman"/>
                          <a:cs typeface="Times New Roman"/>
                        </a:rPr>
                        <a:t>avoir</a:t>
                      </a:r>
                      <a:endParaRPr lang="en-US" sz="3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>
                          <a:latin typeface="Times New Roman"/>
                          <a:ea typeface="Times New Roman"/>
                          <a:cs typeface="Times New Roman"/>
                        </a:rPr>
                        <a:t>to have</a:t>
                      </a:r>
                      <a:endParaRPr lang="en-US" sz="3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b="1" dirty="0">
                          <a:latin typeface="Times New Roman"/>
                          <a:ea typeface="Times New Roman"/>
                          <a:cs typeface="Times New Roman"/>
                        </a:rPr>
                        <a:t>été</a:t>
                      </a:r>
                      <a:endParaRPr lang="en-US" sz="3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>
                          <a:latin typeface="Times New Roman"/>
                          <a:ea typeface="Times New Roman"/>
                          <a:cs typeface="Times New Roman"/>
                        </a:rPr>
                        <a:t>être</a:t>
                      </a:r>
                      <a:endParaRPr lang="en-US" sz="3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>
                          <a:latin typeface="Times New Roman"/>
                          <a:ea typeface="Times New Roman"/>
                          <a:cs typeface="Times New Roman"/>
                        </a:rPr>
                        <a:t>to be</a:t>
                      </a:r>
                      <a:endParaRPr lang="en-US" sz="3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b="1" dirty="0">
                          <a:latin typeface="Times New Roman"/>
                          <a:ea typeface="Times New Roman"/>
                          <a:cs typeface="Times New Roman"/>
                        </a:rPr>
                        <a:t>fait</a:t>
                      </a:r>
                      <a:endParaRPr lang="en-US" sz="3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dirty="0">
                          <a:latin typeface="Times New Roman"/>
                          <a:ea typeface="Times New Roman"/>
                          <a:cs typeface="Times New Roman"/>
                        </a:rPr>
                        <a:t>faire</a:t>
                      </a:r>
                      <a:endParaRPr lang="en-US" sz="3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>
                          <a:latin typeface="Times New Roman"/>
                          <a:ea typeface="Times New Roman"/>
                          <a:cs typeface="Times New Roman"/>
                        </a:rPr>
                        <a:t>to do</a:t>
                      </a:r>
                      <a:endParaRPr lang="en-US" sz="3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b="1">
                          <a:latin typeface="Times New Roman"/>
                          <a:ea typeface="Times New Roman"/>
                          <a:cs typeface="Times New Roman"/>
                        </a:rPr>
                        <a:t>ouvert</a:t>
                      </a:r>
                      <a:endParaRPr lang="en-US" sz="3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dirty="0">
                          <a:latin typeface="Times New Roman"/>
                          <a:ea typeface="Times New Roman"/>
                          <a:cs typeface="Times New Roman"/>
                        </a:rPr>
                        <a:t>ouvrir</a:t>
                      </a:r>
                      <a:endParaRPr lang="en-US" sz="3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>
                          <a:latin typeface="Times New Roman"/>
                          <a:ea typeface="Times New Roman"/>
                          <a:cs typeface="Times New Roman"/>
                        </a:rPr>
                        <a:t>to open</a:t>
                      </a:r>
                      <a:endParaRPr lang="en-US" sz="3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b="1">
                          <a:latin typeface="Times New Roman"/>
                          <a:ea typeface="Times New Roman"/>
                          <a:cs typeface="Times New Roman"/>
                        </a:rPr>
                        <a:t>pris</a:t>
                      </a:r>
                      <a:endParaRPr lang="en-US" sz="3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dirty="0">
                          <a:latin typeface="Times New Roman"/>
                          <a:ea typeface="Times New Roman"/>
                          <a:cs typeface="Times New Roman"/>
                        </a:rPr>
                        <a:t>prendre</a:t>
                      </a:r>
                      <a:endParaRPr lang="en-US" sz="3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dirty="0">
                          <a:latin typeface="Times New Roman"/>
                          <a:ea typeface="Times New Roman"/>
                          <a:cs typeface="Times New Roman"/>
                        </a:rPr>
                        <a:t>to </a:t>
                      </a:r>
                      <a:r>
                        <a:rPr lang="fr-FR" sz="3300" dirty="0" err="1">
                          <a:latin typeface="Times New Roman"/>
                          <a:ea typeface="Times New Roman"/>
                          <a:cs typeface="Times New Roman"/>
                        </a:rPr>
                        <a:t>take</a:t>
                      </a:r>
                      <a:endParaRPr lang="en-US" sz="3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b="1">
                          <a:latin typeface="Times New Roman"/>
                          <a:ea typeface="Times New Roman"/>
                          <a:cs typeface="Times New Roman"/>
                        </a:rPr>
                        <a:t>mis</a:t>
                      </a:r>
                      <a:endParaRPr lang="en-US" sz="3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dirty="0">
                          <a:latin typeface="Times New Roman"/>
                          <a:ea typeface="Times New Roman"/>
                          <a:cs typeface="Times New Roman"/>
                        </a:rPr>
                        <a:t>mettre</a:t>
                      </a:r>
                      <a:endParaRPr lang="en-US" sz="3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dirty="0">
                          <a:latin typeface="Times New Roman"/>
                          <a:ea typeface="Times New Roman"/>
                          <a:cs typeface="Times New Roman"/>
                        </a:rPr>
                        <a:t>to put</a:t>
                      </a:r>
                      <a:endParaRPr lang="en-US" sz="3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b="1">
                          <a:latin typeface="Times New Roman"/>
                          <a:ea typeface="Times New Roman"/>
                          <a:cs typeface="Times New Roman"/>
                        </a:rPr>
                        <a:t>suivi</a:t>
                      </a:r>
                      <a:endParaRPr lang="en-US" sz="3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dirty="0">
                          <a:latin typeface="Times New Roman"/>
                          <a:ea typeface="Times New Roman"/>
                          <a:cs typeface="Times New Roman"/>
                        </a:rPr>
                        <a:t>suivre</a:t>
                      </a:r>
                      <a:endParaRPr lang="en-US" sz="3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dirty="0">
                          <a:latin typeface="Times New Roman"/>
                          <a:ea typeface="Times New Roman"/>
                          <a:cs typeface="Times New Roman"/>
                        </a:rPr>
                        <a:t>to </a:t>
                      </a:r>
                      <a:r>
                        <a:rPr lang="fr-FR" sz="3300" dirty="0" err="1">
                          <a:latin typeface="Times New Roman"/>
                          <a:ea typeface="Times New Roman"/>
                          <a:cs typeface="Times New Roman"/>
                        </a:rPr>
                        <a:t>follow</a:t>
                      </a:r>
                      <a:endParaRPr lang="en-US" sz="3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b="1">
                          <a:latin typeface="Times New Roman"/>
                          <a:ea typeface="Times New Roman"/>
                          <a:cs typeface="Times New Roman"/>
                        </a:rPr>
                        <a:t>bu</a:t>
                      </a:r>
                      <a:endParaRPr lang="en-US" sz="3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dirty="0">
                          <a:latin typeface="Times New Roman"/>
                          <a:ea typeface="Times New Roman"/>
                          <a:cs typeface="Times New Roman"/>
                        </a:rPr>
                        <a:t>boire</a:t>
                      </a:r>
                      <a:endParaRPr lang="en-US" sz="3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dirty="0">
                          <a:latin typeface="Times New Roman"/>
                          <a:ea typeface="Times New Roman"/>
                          <a:cs typeface="Times New Roman"/>
                        </a:rPr>
                        <a:t>to drink</a:t>
                      </a:r>
                      <a:endParaRPr lang="en-US" sz="3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b="1">
                          <a:latin typeface="Times New Roman"/>
                          <a:ea typeface="Times New Roman"/>
                          <a:cs typeface="Times New Roman"/>
                        </a:rPr>
                        <a:t>cru</a:t>
                      </a:r>
                      <a:endParaRPr lang="en-US" sz="3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dirty="0">
                          <a:latin typeface="Times New Roman"/>
                          <a:ea typeface="Times New Roman"/>
                          <a:cs typeface="Times New Roman"/>
                        </a:rPr>
                        <a:t>croire</a:t>
                      </a:r>
                      <a:endParaRPr lang="en-US" sz="3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dirty="0">
                          <a:latin typeface="Times New Roman"/>
                          <a:ea typeface="Times New Roman"/>
                          <a:cs typeface="Times New Roman"/>
                        </a:rPr>
                        <a:t>to </a:t>
                      </a:r>
                      <a:r>
                        <a:rPr lang="fr-FR" sz="3300" dirty="0" err="1">
                          <a:latin typeface="Times New Roman"/>
                          <a:ea typeface="Times New Roman"/>
                          <a:cs typeface="Times New Roman"/>
                        </a:rPr>
                        <a:t>believe</a:t>
                      </a:r>
                      <a:endParaRPr lang="en-US" sz="3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228600"/>
          <a:ext cx="7239000" cy="6729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2413000"/>
                <a:gridCol w="2413000"/>
              </a:tblGrid>
              <a:tr h="370840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latin typeface="Calibri"/>
                          <a:ea typeface="Calibri"/>
                          <a:cs typeface="Times New Roman"/>
                        </a:rPr>
                        <a:t>PARTICIPE</a:t>
                      </a:r>
                      <a:r>
                        <a:rPr lang="en-US" sz="3200" baseline="0" dirty="0" smtClean="0">
                          <a:latin typeface="Calibri"/>
                          <a:ea typeface="Calibri"/>
                          <a:cs typeface="Times New Roman"/>
                        </a:rPr>
                        <a:t> PASSE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b="1" dirty="0">
                          <a:latin typeface="Times New Roman"/>
                          <a:ea typeface="Times New Roman"/>
                          <a:cs typeface="Times New Roman"/>
                        </a:rPr>
                        <a:t>vu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>
                          <a:latin typeface="Times New Roman"/>
                          <a:ea typeface="Times New Roman"/>
                          <a:cs typeface="Times New Roman"/>
                        </a:rPr>
                        <a:t>voir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>
                          <a:latin typeface="Times New Roman"/>
                          <a:ea typeface="Times New Roman"/>
                          <a:cs typeface="Times New Roman"/>
                        </a:rPr>
                        <a:t>to see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b="1">
                          <a:latin typeface="Times New Roman"/>
                          <a:ea typeface="Times New Roman"/>
                          <a:cs typeface="Times New Roman"/>
                        </a:rPr>
                        <a:t>su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latin typeface="Times New Roman"/>
                          <a:ea typeface="Times New Roman"/>
                          <a:cs typeface="Times New Roman"/>
                        </a:rPr>
                        <a:t>savoir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>
                          <a:latin typeface="Times New Roman"/>
                          <a:ea typeface="Times New Roman"/>
                          <a:cs typeface="Times New Roman"/>
                        </a:rPr>
                        <a:t>to know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b="1">
                          <a:latin typeface="Times New Roman"/>
                          <a:ea typeface="Times New Roman"/>
                          <a:cs typeface="Times New Roman"/>
                        </a:rPr>
                        <a:t>connu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latin typeface="Times New Roman"/>
                          <a:ea typeface="Times New Roman"/>
                          <a:cs typeface="Times New Roman"/>
                        </a:rPr>
                        <a:t>connaître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>
                          <a:latin typeface="Times New Roman"/>
                          <a:ea typeface="Times New Roman"/>
                          <a:cs typeface="Times New Roman"/>
                        </a:rPr>
                        <a:t>to know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b="1">
                          <a:latin typeface="Times New Roman"/>
                          <a:ea typeface="Times New Roman"/>
                          <a:cs typeface="Times New Roman"/>
                        </a:rPr>
                        <a:t>dit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>
                          <a:latin typeface="Times New Roman"/>
                          <a:ea typeface="Times New Roman"/>
                          <a:cs typeface="Times New Roman"/>
                        </a:rPr>
                        <a:t>dire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latin typeface="Times New Roman"/>
                          <a:ea typeface="Times New Roman"/>
                          <a:cs typeface="Times New Roman"/>
                        </a:rPr>
                        <a:t>to </a:t>
                      </a:r>
                      <a:r>
                        <a:rPr lang="fr-FR" sz="3200" dirty="0" err="1">
                          <a:latin typeface="Times New Roman"/>
                          <a:ea typeface="Times New Roman"/>
                          <a:cs typeface="Times New Roman"/>
                        </a:rPr>
                        <a:t>say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b="1">
                          <a:latin typeface="Times New Roman"/>
                          <a:ea typeface="Times New Roman"/>
                          <a:cs typeface="Times New Roman"/>
                        </a:rPr>
                        <a:t>lu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>
                          <a:latin typeface="Times New Roman"/>
                          <a:ea typeface="Times New Roman"/>
                          <a:cs typeface="Times New Roman"/>
                        </a:rPr>
                        <a:t>lire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latin typeface="Times New Roman"/>
                          <a:ea typeface="Times New Roman"/>
                          <a:cs typeface="Times New Roman"/>
                        </a:rPr>
                        <a:t>to </a:t>
                      </a:r>
                      <a:r>
                        <a:rPr lang="fr-FR" sz="3200" dirty="0" err="1">
                          <a:latin typeface="Times New Roman"/>
                          <a:ea typeface="Times New Roman"/>
                          <a:cs typeface="Times New Roman"/>
                        </a:rPr>
                        <a:t>read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b="1">
                          <a:latin typeface="Times New Roman"/>
                          <a:ea typeface="Times New Roman"/>
                          <a:cs typeface="Times New Roman"/>
                        </a:rPr>
                        <a:t>écrit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>
                          <a:latin typeface="Times New Roman"/>
                          <a:ea typeface="Times New Roman"/>
                          <a:cs typeface="Times New Roman"/>
                        </a:rPr>
                        <a:t>écrire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latin typeface="Times New Roman"/>
                          <a:ea typeface="Times New Roman"/>
                          <a:cs typeface="Times New Roman"/>
                        </a:rPr>
                        <a:t>to </a:t>
                      </a:r>
                      <a:r>
                        <a:rPr lang="fr-FR" sz="3200" dirty="0" err="1">
                          <a:latin typeface="Times New Roman"/>
                          <a:ea typeface="Times New Roman"/>
                          <a:cs typeface="Times New Roman"/>
                        </a:rPr>
                        <a:t>write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b="1">
                          <a:latin typeface="Times New Roman"/>
                          <a:ea typeface="Times New Roman"/>
                          <a:cs typeface="Times New Roman"/>
                        </a:rPr>
                        <a:t>pu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>
                          <a:latin typeface="Times New Roman"/>
                          <a:ea typeface="Times New Roman"/>
                          <a:cs typeface="Times New Roman"/>
                        </a:rPr>
                        <a:t>pouvoir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latin typeface="Times New Roman"/>
                          <a:ea typeface="Times New Roman"/>
                          <a:cs typeface="Times New Roman"/>
                        </a:rPr>
                        <a:t>to </a:t>
                      </a:r>
                      <a:r>
                        <a:rPr lang="fr-FR" sz="3200" dirty="0" err="1">
                          <a:latin typeface="Times New Roman"/>
                          <a:ea typeface="Times New Roman"/>
                          <a:cs typeface="Times New Roman"/>
                        </a:rPr>
                        <a:t>be</a:t>
                      </a:r>
                      <a:r>
                        <a:rPr lang="fr-FR" sz="3200" dirty="0">
                          <a:latin typeface="Times New Roman"/>
                          <a:ea typeface="Times New Roman"/>
                          <a:cs typeface="Times New Roman"/>
                        </a:rPr>
                        <a:t> able to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b="1">
                          <a:latin typeface="Times New Roman"/>
                          <a:ea typeface="Times New Roman"/>
                          <a:cs typeface="Times New Roman"/>
                        </a:rPr>
                        <a:t>voulu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>
                          <a:latin typeface="Times New Roman"/>
                          <a:ea typeface="Times New Roman"/>
                          <a:cs typeface="Times New Roman"/>
                        </a:rPr>
                        <a:t>vouloir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latin typeface="Times New Roman"/>
                          <a:ea typeface="Times New Roman"/>
                          <a:cs typeface="Times New Roman"/>
                        </a:rPr>
                        <a:t>to </a:t>
                      </a:r>
                      <a:r>
                        <a:rPr lang="fr-FR" sz="3200" dirty="0" err="1">
                          <a:latin typeface="Times New Roman"/>
                          <a:ea typeface="Times New Roman"/>
                          <a:cs typeface="Times New Roman"/>
                        </a:rPr>
                        <a:t>want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b="1">
                          <a:latin typeface="Times New Roman"/>
                          <a:ea typeface="Times New Roman"/>
                          <a:cs typeface="Times New Roman"/>
                        </a:rPr>
                        <a:t>dû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>
                          <a:latin typeface="Times New Roman"/>
                          <a:ea typeface="Times New Roman"/>
                          <a:cs typeface="Times New Roman"/>
                        </a:rPr>
                        <a:t>devoir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latin typeface="Times New Roman"/>
                          <a:ea typeface="Times New Roman"/>
                          <a:cs typeface="Times New Roman"/>
                        </a:rPr>
                        <a:t>to have to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b="1">
                          <a:latin typeface="Times New Roman"/>
                          <a:ea typeface="Times New Roman"/>
                          <a:cs typeface="Times New Roman"/>
                        </a:rPr>
                        <a:t>tenu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>
                          <a:latin typeface="Times New Roman"/>
                          <a:ea typeface="Times New Roman"/>
                          <a:cs typeface="Times New Roman"/>
                        </a:rPr>
                        <a:t>tenir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latin typeface="Times New Roman"/>
                          <a:ea typeface="Times New Roman"/>
                          <a:cs typeface="Times New Roman"/>
                        </a:rPr>
                        <a:t>to </a:t>
                      </a:r>
                      <a:r>
                        <a:rPr lang="fr-FR" sz="3200" dirty="0" err="1">
                          <a:latin typeface="Times New Roman"/>
                          <a:ea typeface="Times New Roman"/>
                          <a:cs typeface="Times New Roman"/>
                        </a:rPr>
                        <a:t>hold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b="1">
                          <a:latin typeface="Times New Roman"/>
                          <a:ea typeface="Times New Roman"/>
                          <a:cs typeface="Times New Roman"/>
                        </a:rPr>
                        <a:t>reçu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>
                          <a:latin typeface="Times New Roman"/>
                          <a:ea typeface="Times New Roman"/>
                          <a:cs typeface="Times New Roman"/>
                        </a:rPr>
                        <a:t>recevoir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latin typeface="Times New Roman"/>
                          <a:ea typeface="Times New Roman"/>
                          <a:cs typeface="Times New Roman"/>
                        </a:rPr>
                        <a:t>to </a:t>
                      </a:r>
                      <a:r>
                        <a:rPr lang="fr-FR" sz="3200" dirty="0" err="1">
                          <a:latin typeface="Times New Roman"/>
                          <a:ea typeface="Times New Roman"/>
                          <a:cs typeface="Times New Roman"/>
                        </a:rPr>
                        <a:t>receive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PRATIQUONS!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Changez la phrase du temps présent au passé composé</a:t>
            </a:r>
          </a:p>
          <a:p>
            <a:endParaRPr lang="fr-FR" dirty="0" smtClean="0"/>
          </a:p>
          <a:p>
            <a:r>
              <a:rPr lang="fr-FR" dirty="0" smtClean="0"/>
              <a:t>Je fais du camping   </a:t>
            </a:r>
            <a:r>
              <a:rPr lang="fr-FR" i="1" dirty="0" smtClean="0"/>
              <a:t>J’ai fait du camping</a:t>
            </a:r>
            <a:endParaRPr lang="fr-FR" dirty="0" smtClean="0"/>
          </a:p>
          <a:p>
            <a:r>
              <a:rPr lang="fr-FR" dirty="0" smtClean="0"/>
              <a:t>Tu n’entends pas      </a:t>
            </a:r>
            <a:r>
              <a:rPr lang="fr-FR" i="1" dirty="0" smtClean="0"/>
              <a:t>Tu n’as pas entendu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457200"/>
            <a:ext cx="7239000" cy="1143000"/>
          </a:xfrm>
        </p:spPr>
        <p:txBody>
          <a:bodyPr/>
          <a:lstStyle/>
          <a:p>
            <a:r>
              <a:rPr lang="fr-FR" dirty="0" smtClean="0"/>
              <a:t>Changez!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153400" cy="63246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Je </a:t>
            </a:r>
            <a:r>
              <a:rPr lang="fr-FR" sz="2400" i="1" dirty="0" smtClean="0"/>
              <a:t>lis</a:t>
            </a:r>
            <a:r>
              <a:rPr lang="fr-FR" sz="2400" dirty="0" smtClean="0"/>
              <a:t> le journal     (</a:t>
            </a:r>
            <a:r>
              <a:rPr lang="fr-FR" sz="2400" i="1" dirty="0" smtClean="0"/>
              <a:t>lire</a:t>
            </a:r>
            <a:r>
              <a:rPr lang="fr-FR" sz="2400" dirty="0" smtClean="0"/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Nous </a:t>
            </a:r>
            <a:r>
              <a:rPr lang="fr-FR" sz="2400" i="1" dirty="0" smtClean="0"/>
              <a:t>voyons</a:t>
            </a:r>
            <a:r>
              <a:rPr lang="fr-FR" sz="2400" dirty="0" smtClean="0"/>
              <a:t> le film     (</a:t>
            </a:r>
            <a:r>
              <a:rPr lang="fr-FR" sz="2400" i="1" dirty="0" smtClean="0"/>
              <a:t>voir</a:t>
            </a:r>
            <a:r>
              <a:rPr lang="fr-FR" sz="2400" dirty="0" smtClean="0"/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Vous faites les valises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Marc et Juliette écoutent de la musique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Tu prends le métro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Francine </a:t>
            </a:r>
            <a:r>
              <a:rPr lang="fr-FR" sz="2400" i="1" dirty="0" smtClean="0"/>
              <a:t>peut</a:t>
            </a:r>
            <a:r>
              <a:rPr lang="fr-FR" sz="2400" dirty="0" smtClean="0"/>
              <a:t> voyager à l’étranger     (</a:t>
            </a:r>
            <a:r>
              <a:rPr lang="fr-FR" sz="2400" i="1" dirty="0" smtClean="0"/>
              <a:t>pouvoir</a:t>
            </a:r>
            <a:r>
              <a:rPr lang="fr-FR" sz="2400" dirty="0" smtClean="0"/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Je finis mon séjour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Tu </a:t>
            </a:r>
            <a:r>
              <a:rPr lang="fr-FR" sz="2400" i="1" dirty="0" smtClean="0"/>
              <a:t>ouvres</a:t>
            </a:r>
            <a:r>
              <a:rPr lang="fr-FR" sz="2400" dirty="0" smtClean="0"/>
              <a:t> les valises     (</a:t>
            </a:r>
            <a:r>
              <a:rPr lang="fr-FR" sz="2400" i="1" dirty="0" smtClean="0"/>
              <a:t>ouvrir</a:t>
            </a:r>
            <a:r>
              <a:rPr lang="fr-FR" sz="2400" dirty="0" smtClean="0"/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Mes amis et moi </a:t>
            </a:r>
            <a:r>
              <a:rPr lang="fr-FR" sz="2400" i="1" dirty="0" smtClean="0"/>
              <a:t>buvons</a:t>
            </a:r>
            <a:r>
              <a:rPr lang="fr-FR" sz="2400" dirty="0" smtClean="0"/>
              <a:t> du jus     (</a:t>
            </a:r>
            <a:r>
              <a:rPr lang="fr-FR" sz="2400" i="1" dirty="0" smtClean="0"/>
              <a:t>boire</a:t>
            </a:r>
            <a:r>
              <a:rPr lang="fr-FR" sz="2400" dirty="0" smtClean="0"/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Tes amis et toi </a:t>
            </a:r>
            <a:r>
              <a:rPr lang="fr-FR" sz="2400" i="1" dirty="0" smtClean="0"/>
              <a:t>doivent</a:t>
            </a:r>
            <a:r>
              <a:rPr lang="fr-FR" sz="2400" dirty="0" smtClean="0"/>
              <a:t> travailler     (</a:t>
            </a:r>
            <a:r>
              <a:rPr lang="fr-FR" sz="2400" i="1" dirty="0" smtClean="0"/>
              <a:t>devoir</a:t>
            </a:r>
            <a:r>
              <a:rPr lang="fr-FR" sz="2400" dirty="0" smtClean="0"/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Claude voyage à l’étranger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Je </a:t>
            </a:r>
            <a:r>
              <a:rPr lang="fr-FR" sz="2400" i="1" dirty="0" smtClean="0"/>
              <a:t>dis</a:t>
            </a:r>
            <a:r>
              <a:rPr lang="fr-FR" sz="2400" dirty="0" smtClean="0"/>
              <a:t> la vérité     (</a:t>
            </a:r>
            <a:r>
              <a:rPr lang="fr-FR" sz="2400" i="1" dirty="0" smtClean="0"/>
              <a:t>dire</a:t>
            </a:r>
            <a:r>
              <a:rPr lang="fr-FR" sz="2400" dirty="0" smtClean="0"/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Moi, je choisis de voyager en France</a:t>
            </a:r>
          </a:p>
        </p:txBody>
      </p:sp>
    </p:spTree>
    <p:extLst>
      <p:ext uri="{BB962C8B-B14F-4D97-AF65-F5344CB8AC3E}">
        <p14:creationId xmlns:p14="http://schemas.microsoft.com/office/powerpoint/2010/main" val="2199511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457200"/>
            <a:ext cx="7239000" cy="1143000"/>
          </a:xfrm>
        </p:spPr>
        <p:txBody>
          <a:bodyPr/>
          <a:lstStyle/>
          <a:p>
            <a:r>
              <a:rPr lang="fr-FR" dirty="0" smtClean="0"/>
              <a:t>Changez!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153400" cy="63246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Nous </a:t>
            </a:r>
            <a:r>
              <a:rPr lang="fr-FR" sz="2400" i="1" dirty="0" smtClean="0"/>
              <a:t>écrivons</a:t>
            </a:r>
            <a:r>
              <a:rPr lang="fr-FR" sz="2400" dirty="0" smtClean="0"/>
              <a:t> un blog.     (</a:t>
            </a:r>
            <a:r>
              <a:rPr lang="fr-FR" sz="2400" i="1" dirty="0" smtClean="0"/>
              <a:t>écrire</a:t>
            </a:r>
            <a:r>
              <a:rPr lang="fr-FR" sz="2400" dirty="0" smtClean="0"/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Vous trouver l’hôtel.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J’achète des billets aller-retour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Tu prends tes valises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Paul </a:t>
            </a:r>
            <a:r>
              <a:rPr lang="fr-FR" sz="2400" i="1" dirty="0" smtClean="0"/>
              <a:t>suit</a:t>
            </a:r>
            <a:r>
              <a:rPr lang="fr-FR" sz="2400" dirty="0" smtClean="0"/>
              <a:t> le bus!     (</a:t>
            </a:r>
            <a:r>
              <a:rPr lang="fr-FR" sz="2400" i="1" dirty="0" smtClean="0"/>
              <a:t>suivre</a:t>
            </a:r>
            <a:r>
              <a:rPr lang="fr-FR" sz="2400" dirty="0" smtClean="0"/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Francine et Guillaume </a:t>
            </a:r>
            <a:r>
              <a:rPr lang="fr-FR" sz="2400" i="1" dirty="0" smtClean="0"/>
              <a:t>veulent</a:t>
            </a:r>
            <a:r>
              <a:rPr lang="fr-FR" sz="2400" dirty="0" smtClean="0"/>
              <a:t> voyager en bateau  							(</a:t>
            </a:r>
            <a:r>
              <a:rPr lang="fr-FR" sz="2400" i="1" dirty="0" smtClean="0"/>
              <a:t>vouloir</a:t>
            </a:r>
            <a:r>
              <a:rPr lang="fr-FR" sz="2400" dirty="0" smtClean="0"/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Tes amis attendent le congé.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Le chanteur mange trop.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Je finis la salade.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Vous </a:t>
            </a:r>
            <a:r>
              <a:rPr lang="fr-FR" sz="2400" i="1" dirty="0" smtClean="0"/>
              <a:t>voyez</a:t>
            </a:r>
            <a:r>
              <a:rPr lang="fr-FR" sz="2400" dirty="0" smtClean="0"/>
              <a:t> le Tour Eiffel?     (</a:t>
            </a:r>
            <a:r>
              <a:rPr lang="fr-FR" sz="2400" i="1" dirty="0" smtClean="0"/>
              <a:t>voir</a:t>
            </a:r>
            <a:r>
              <a:rPr lang="fr-FR" sz="2400" dirty="0" smtClean="0"/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Je </a:t>
            </a:r>
            <a:r>
              <a:rPr lang="fr-FR" sz="2400" i="1" dirty="0" smtClean="0"/>
              <a:t>dois</a:t>
            </a:r>
            <a:r>
              <a:rPr lang="fr-FR" sz="2400" dirty="0" smtClean="0"/>
              <a:t> étudier     (</a:t>
            </a:r>
            <a:r>
              <a:rPr lang="fr-FR" sz="2400" i="1" dirty="0" smtClean="0"/>
              <a:t>devoir</a:t>
            </a:r>
            <a:r>
              <a:rPr lang="fr-FR" sz="2400" dirty="0" smtClean="0"/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Vous </a:t>
            </a:r>
            <a:r>
              <a:rPr lang="fr-FR" sz="2400" i="1" dirty="0" smtClean="0"/>
              <a:t>recevez</a:t>
            </a:r>
            <a:r>
              <a:rPr lang="fr-FR" sz="2400" dirty="0" smtClean="0"/>
              <a:t> des lettres.     (</a:t>
            </a:r>
            <a:r>
              <a:rPr lang="fr-FR" sz="2400" i="1" dirty="0" smtClean="0"/>
              <a:t>recevoir</a:t>
            </a:r>
            <a:r>
              <a:rPr lang="fr-FR" sz="2400" dirty="0" smtClean="0"/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Bob </a:t>
            </a:r>
            <a:r>
              <a:rPr lang="fr-FR" sz="2400" i="1" dirty="0" smtClean="0"/>
              <a:t>peut</a:t>
            </a:r>
            <a:r>
              <a:rPr lang="fr-FR" sz="2400" dirty="0" smtClean="0"/>
              <a:t> voir la mer!     (</a:t>
            </a:r>
            <a:r>
              <a:rPr lang="fr-FR" sz="2400" i="1" dirty="0" smtClean="0"/>
              <a:t>pouvoir</a:t>
            </a:r>
            <a:r>
              <a:rPr lang="fr-FR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99511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dessinez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9416"/>
            <a:ext cx="8153400" cy="4846320"/>
          </a:xfrm>
        </p:spPr>
        <p:txBody>
          <a:bodyPr/>
          <a:lstStyle/>
          <a:p>
            <a:r>
              <a:rPr lang="fr-FR" dirty="0" smtClean="0"/>
              <a:t>Dessinez une expérience </a:t>
            </a:r>
            <a:r>
              <a:rPr lang="fr-FR" dirty="0"/>
              <a:t>du </a:t>
            </a:r>
            <a:r>
              <a:rPr lang="fr-FR" dirty="0" smtClean="0"/>
              <a:t>passé</a:t>
            </a:r>
          </a:p>
          <a:p>
            <a:endParaRPr lang="fr-FR" dirty="0"/>
          </a:p>
          <a:p>
            <a:r>
              <a:rPr lang="fr-FR" dirty="0" smtClean="0"/>
              <a:t>Ecrivez une description de votre dessin</a:t>
            </a:r>
          </a:p>
          <a:p>
            <a:endParaRPr lang="fr-FR" dirty="0"/>
          </a:p>
          <a:p>
            <a:r>
              <a:rPr lang="fr-FR" dirty="0" smtClean="0"/>
              <a:t>Expliquez votre dessin:  « J’ai… »</a:t>
            </a:r>
          </a:p>
          <a:p>
            <a:r>
              <a:rPr lang="fr-FR" dirty="0" smtClean="0"/>
              <a:t>Expliquez le dessin de votre partenaire:  « Il a… »</a:t>
            </a:r>
          </a:p>
          <a:p>
            <a:r>
              <a:rPr lang="fr-FR" dirty="0" smtClean="0"/>
              <a:t>Expliquez le dessin à son artiste:  « Tu as… »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en-US" sz="2600" dirty="0">
              <a:solidFill>
                <a:schemeClr val="tx1"/>
              </a:solidFill>
            </a:endParaRPr>
          </a:p>
          <a:p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23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10276</TotalTime>
  <Words>472</Words>
  <Application>Microsoft Office PowerPoint</Application>
  <PresentationFormat>On-screen Show (4:3)</PresentationFormat>
  <Paragraphs>150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Pile/Face:  présent et futur</vt:lpstr>
      <vt:lpstr>ECOUTER!</vt:lpstr>
      <vt:lpstr>Passe compose</vt:lpstr>
      <vt:lpstr>Verbes irreguliers</vt:lpstr>
      <vt:lpstr>PowerPoint Presentation</vt:lpstr>
      <vt:lpstr>PRATIQUONS!  </vt:lpstr>
      <vt:lpstr>Changez!</vt:lpstr>
      <vt:lpstr>Changez!</vt:lpstr>
      <vt:lpstr>dessinez</vt:lpstr>
      <vt:lpstr>SONDAGE</vt:lpstr>
    </vt:vector>
  </TitlesOfParts>
  <Company>Canyons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2</dc:title>
  <dc:creator>Call, Brittany</dc:creator>
  <cp:lastModifiedBy>Call, Brittany</cp:lastModifiedBy>
  <cp:revision>266</cp:revision>
  <cp:lastPrinted>2013-09-24T19:57:37Z</cp:lastPrinted>
  <dcterms:created xsi:type="dcterms:W3CDTF">2013-08-16T19:56:35Z</dcterms:created>
  <dcterms:modified xsi:type="dcterms:W3CDTF">2013-10-01T18:39:36Z</dcterms:modified>
</cp:coreProperties>
</file>