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375" r:id="rId2"/>
    <p:sldId id="412" r:id="rId3"/>
    <p:sldId id="415" r:id="rId4"/>
    <p:sldId id="422" r:id="rId5"/>
    <p:sldId id="423" r:id="rId6"/>
    <p:sldId id="424" r:id="rId7"/>
    <p:sldId id="425" r:id="rId8"/>
    <p:sldId id="426" r:id="rId9"/>
    <p:sldId id="428" r:id="rId10"/>
    <p:sldId id="42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>
      <p:cViewPr>
        <p:scale>
          <a:sx n="50" d="100"/>
          <a:sy n="50" d="100"/>
        </p:scale>
        <p:origin x="-246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4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68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its.utexas.edu/fi/html/toc/03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Pile/Face:  présent et futur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/>
              <a:t>Q</a:t>
            </a:r>
            <a:r>
              <a:rPr lang="fr-FR" sz="2400" dirty="0" smtClean="0"/>
              <a:t>u’est-ce </a:t>
            </a:r>
            <a:r>
              <a:rPr lang="fr-FR" sz="2400" dirty="0"/>
              <a:t>que tu as </a:t>
            </a:r>
            <a:r>
              <a:rPr lang="fr-FR" sz="2400" dirty="0" smtClean="0"/>
              <a:t>mangé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joué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étudié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regardé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écouté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Quand est-ce </a:t>
            </a:r>
            <a:r>
              <a:rPr lang="fr-FR" sz="2400" dirty="0"/>
              <a:t>que tu as fini tes devoirs?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/>
              <a:t>Quand est-ce que tu a mangé hier?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</a:t>
            </a:r>
            <a:r>
              <a:rPr lang="fr-FR" sz="2400" dirty="0"/>
              <a:t>tu as attendu le </a:t>
            </a:r>
            <a:r>
              <a:rPr lang="fr-FR" sz="2400" dirty="0" smtClean="0"/>
              <a:t>bus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</a:t>
            </a:r>
            <a:r>
              <a:rPr lang="fr-FR" sz="2400" dirty="0"/>
              <a:t>que tu as entendu de la </a:t>
            </a:r>
            <a:r>
              <a:rPr lang="fr-FR" sz="2400" dirty="0" smtClean="0"/>
              <a:t>musique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</a:t>
            </a:r>
            <a:r>
              <a:rPr lang="fr-FR" sz="2400" dirty="0"/>
              <a:t>que tu as obéi à tes </a:t>
            </a:r>
            <a:r>
              <a:rPr lang="fr-FR" sz="2400" dirty="0" smtClean="0"/>
              <a:t>parents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aimé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est-ce que vous avez voyagé?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Quelle station de ski est-ce que vous </a:t>
            </a:r>
            <a:r>
              <a:rPr lang="fr-FR" sz="2400" dirty="0"/>
              <a:t>avez </a:t>
            </a:r>
            <a:r>
              <a:rPr lang="fr-FR" sz="2400" dirty="0" smtClean="0"/>
              <a:t>visité?</a:t>
            </a:r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SONDAGE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Ecrivez 10 questions au sujet d’une vacances.</a:t>
            </a:r>
          </a:p>
          <a:p>
            <a:endParaRPr lang="fr-FR" dirty="0"/>
          </a:p>
          <a:p>
            <a:r>
              <a:rPr lang="fr-FR" dirty="0" smtClean="0"/>
              <a:t>Ex)  Où est-ce que tu as voyagé?</a:t>
            </a:r>
          </a:p>
          <a:p>
            <a:pPr marL="0" indent="0">
              <a:buNone/>
            </a:pPr>
            <a:r>
              <a:rPr lang="fr-FR" dirty="0" smtClean="0"/>
              <a:t>          Est-ce que tu as utilis</a:t>
            </a:r>
            <a:r>
              <a:rPr lang="fr-FR" dirty="0"/>
              <a:t>é</a:t>
            </a:r>
            <a:r>
              <a:rPr lang="fr-FR" dirty="0" smtClean="0"/>
              <a:t> un plan?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Pour des questions:</a:t>
            </a:r>
          </a:p>
          <a:p>
            <a:pPr marL="0" indent="0">
              <a:buNone/>
            </a:pPr>
            <a:r>
              <a:rPr lang="fr-FR" dirty="0" smtClean="0"/>
              <a:t>	où     quand     pourquoi     avec qui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ECOUTER!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www.laits.utexas.edu/fi/html/toc/03.html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Fill in the blanks with what you understand from </a:t>
            </a:r>
            <a:r>
              <a:rPr lang="en-US" smtClean="0"/>
              <a:t>the answers to the questions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Passe</a:t>
            </a:r>
            <a:r>
              <a:rPr lang="en-US" dirty="0" smtClean="0"/>
              <a:t> 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in the past</a:t>
            </a:r>
          </a:p>
          <a:p>
            <a:endParaRPr lang="en-US" dirty="0" smtClean="0"/>
          </a:p>
          <a:p>
            <a:r>
              <a:rPr lang="en-US" dirty="0" smtClean="0"/>
              <a:t>Answers the question: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500" b="1" dirty="0" smtClean="0"/>
              <a:t>“What happened?”</a:t>
            </a:r>
          </a:p>
          <a:p>
            <a:pPr marL="0" indent="0" algn="ctr">
              <a:buNone/>
            </a:pPr>
            <a:endParaRPr lang="en-US" sz="3500" b="1" dirty="0"/>
          </a:p>
          <a:p>
            <a:r>
              <a:rPr lang="en-US" dirty="0" smtClean="0"/>
              <a:t>Present v. 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proche</a:t>
            </a:r>
            <a:r>
              <a:rPr lang="en-US" dirty="0" smtClean="0"/>
              <a:t> v. </a:t>
            </a:r>
            <a:r>
              <a:rPr lang="en-US" dirty="0" err="1" smtClean="0"/>
              <a:t>passe</a:t>
            </a:r>
            <a:r>
              <a:rPr lang="en-US" dirty="0" smtClean="0"/>
              <a:t> compose</a:t>
            </a:r>
          </a:p>
          <a:p>
            <a:pPr marL="0" indent="0" algn="ctr">
              <a:buNone/>
            </a:pP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7075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/>
          <a:lstStyle/>
          <a:p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irreguliers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7239000" cy="578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 smtClean="0">
                          <a:latin typeface="Calibri"/>
                          <a:ea typeface="Calibri"/>
                          <a:cs typeface="Times New Roman"/>
                        </a:rPr>
                        <a:t>PARTICIPE PASSE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dirty="0">
                          <a:latin typeface="Times New Roman"/>
                          <a:ea typeface="Times New Roman"/>
                          <a:cs typeface="Times New Roman"/>
                        </a:rPr>
                        <a:t>eu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avoir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have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dirty="0">
                          <a:latin typeface="Times New Roman"/>
                          <a:ea typeface="Times New Roman"/>
                          <a:cs typeface="Times New Roman"/>
                        </a:rPr>
                        <a:t>été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être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be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dirty="0">
                          <a:latin typeface="Times New Roman"/>
                          <a:ea typeface="Times New Roman"/>
                          <a:cs typeface="Times New Roman"/>
                        </a:rPr>
                        <a:t>fait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faire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do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ouvert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ouvrir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open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pris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prendre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300" dirty="0" err="1">
                          <a:latin typeface="Times New Roman"/>
                          <a:ea typeface="Times New Roman"/>
                          <a:cs typeface="Times New Roman"/>
                        </a:rPr>
                        <a:t>take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mis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mettre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put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suivi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suivre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300" dirty="0" err="1">
                          <a:latin typeface="Times New Roman"/>
                          <a:ea typeface="Times New Roman"/>
                          <a:cs typeface="Times New Roman"/>
                        </a:rPr>
                        <a:t>follow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bu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boire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drink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cru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croire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300" dirty="0" err="1">
                          <a:latin typeface="Times New Roman"/>
                          <a:ea typeface="Times New Roman"/>
                          <a:cs typeface="Times New Roman"/>
                        </a:rPr>
                        <a:t>believe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28600"/>
          <a:ext cx="7239000" cy="672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Calibri"/>
                          <a:ea typeface="Calibri"/>
                          <a:cs typeface="Times New Roman"/>
                        </a:rPr>
                        <a:t>PARTICIPE</a:t>
                      </a:r>
                      <a:r>
                        <a:rPr lang="en-US" sz="3200" baseline="0" dirty="0" smtClean="0">
                          <a:latin typeface="Calibri"/>
                          <a:ea typeface="Calibri"/>
                          <a:cs typeface="Times New Roman"/>
                        </a:rPr>
                        <a:t> PASSE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Times New Roman"/>
                          <a:ea typeface="Times New Roman"/>
                          <a:cs typeface="Times New Roman"/>
                        </a:rPr>
                        <a:t>vu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to see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savoir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to know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connu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connaître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to know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dit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dire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say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lu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lire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read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écrit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écrire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write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pu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pouvoir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 able to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voulu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vouloir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want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dû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devoir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have to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tenu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tenir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hold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reçu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recevoir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receive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PRATIQUONS!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Changez la phrase du temps présent au passé composé</a:t>
            </a:r>
          </a:p>
          <a:p>
            <a:endParaRPr lang="fr-FR" dirty="0" smtClean="0"/>
          </a:p>
          <a:p>
            <a:r>
              <a:rPr lang="fr-FR" dirty="0" smtClean="0"/>
              <a:t>Je fais du camping   </a:t>
            </a:r>
            <a:r>
              <a:rPr lang="fr-FR" i="1" dirty="0" smtClean="0"/>
              <a:t>J’ai fait du camping</a:t>
            </a:r>
            <a:endParaRPr lang="fr-FR" dirty="0" smtClean="0"/>
          </a:p>
          <a:p>
            <a:r>
              <a:rPr lang="fr-FR" dirty="0" smtClean="0"/>
              <a:t>Tu n’entends pas      </a:t>
            </a:r>
            <a:r>
              <a:rPr lang="fr-FR" i="1" dirty="0" smtClean="0"/>
              <a:t>Tu n’as pas entendu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Changez!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</a:t>
            </a:r>
            <a:r>
              <a:rPr lang="fr-FR" sz="2400" i="1" dirty="0" smtClean="0"/>
              <a:t>lis</a:t>
            </a:r>
            <a:r>
              <a:rPr lang="fr-FR" sz="2400" dirty="0" smtClean="0"/>
              <a:t> le journal     (</a:t>
            </a:r>
            <a:r>
              <a:rPr lang="fr-FR" sz="2400" i="1" dirty="0" smtClean="0"/>
              <a:t>lire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Nous </a:t>
            </a:r>
            <a:r>
              <a:rPr lang="fr-FR" sz="2400" i="1" dirty="0" smtClean="0"/>
              <a:t>voyons</a:t>
            </a:r>
            <a:r>
              <a:rPr lang="fr-FR" sz="2400" dirty="0" smtClean="0"/>
              <a:t> le film     (</a:t>
            </a:r>
            <a:r>
              <a:rPr lang="fr-FR" sz="2400" i="1" dirty="0" smtClean="0"/>
              <a:t>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faites les valises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Marc et Juliette écoutent de la musique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Tu prends le métro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Francine </a:t>
            </a:r>
            <a:r>
              <a:rPr lang="fr-FR" sz="2400" i="1" dirty="0" smtClean="0"/>
              <a:t>peut</a:t>
            </a:r>
            <a:r>
              <a:rPr lang="fr-FR" sz="2400" dirty="0" smtClean="0"/>
              <a:t> voyager à l’étranger     (</a:t>
            </a:r>
            <a:r>
              <a:rPr lang="fr-FR" sz="2400" i="1" dirty="0" smtClean="0"/>
              <a:t>pouvoir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finis mon séjour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Tu </a:t>
            </a:r>
            <a:r>
              <a:rPr lang="fr-FR" sz="2400" i="1" dirty="0" smtClean="0"/>
              <a:t>ouvres</a:t>
            </a:r>
            <a:r>
              <a:rPr lang="fr-FR" sz="2400" dirty="0" smtClean="0"/>
              <a:t> les valises     (</a:t>
            </a:r>
            <a:r>
              <a:rPr lang="fr-FR" sz="2400" i="1" dirty="0" smtClean="0"/>
              <a:t>ouvrir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Mes amis et moi </a:t>
            </a:r>
            <a:r>
              <a:rPr lang="fr-FR" sz="2400" i="1" dirty="0" smtClean="0"/>
              <a:t>buvons</a:t>
            </a:r>
            <a:r>
              <a:rPr lang="fr-FR" sz="2400" dirty="0" smtClean="0"/>
              <a:t> du jus     (</a:t>
            </a:r>
            <a:r>
              <a:rPr lang="fr-FR" sz="2400" i="1" dirty="0" smtClean="0"/>
              <a:t>boire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Tes amis et toi </a:t>
            </a:r>
            <a:r>
              <a:rPr lang="fr-FR" sz="2400" i="1" dirty="0" smtClean="0"/>
              <a:t>doivent</a:t>
            </a:r>
            <a:r>
              <a:rPr lang="fr-FR" sz="2400" dirty="0" smtClean="0"/>
              <a:t> travailler     (</a:t>
            </a:r>
            <a:r>
              <a:rPr lang="fr-FR" sz="2400" i="1" dirty="0" smtClean="0"/>
              <a:t>devoir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Claude voyage à l’étranger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</a:t>
            </a:r>
            <a:r>
              <a:rPr lang="fr-FR" sz="2400" i="1" dirty="0" smtClean="0"/>
              <a:t>dis</a:t>
            </a:r>
            <a:r>
              <a:rPr lang="fr-FR" sz="2400" dirty="0" smtClean="0"/>
              <a:t> la vérité     (</a:t>
            </a:r>
            <a:r>
              <a:rPr lang="fr-FR" sz="2400" i="1" dirty="0" smtClean="0"/>
              <a:t>dire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Moi, je choisis de voyager en France</a:t>
            </a:r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Changez!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Nous </a:t>
            </a:r>
            <a:r>
              <a:rPr lang="fr-FR" sz="2400" i="1" dirty="0" smtClean="0"/>
              <a:t>écrivons</a:t>
            </a:r>
            <a:r>
              <a:rPr lang="fr-FR" sz="2400" dirty="0" smtClean="0"/>
              <a:t> un blog.     (</a:t>
            </a:r>
            <a:r>
              <a:rPr lang="fr-FR" sz="2400" i="1" dirty="0" smtClean="0"/>
              <a:t>écrire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trouver l’hôtel.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J’achète des billets aller-retour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Tu prends tes valises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Paul </a:t>
            </a:r>
            <a:r>
              <a:rPr lang="fr-FR" sz="2400" i="1" dirty="0" smtClean="0"/>
              <a:t>suit</a:t>
            </a:r>
            <a:r>
              <a:rPr lang="fr-FR" sz="2400" dirty="0" smtClean="0"/>
              <a:t> le bus!     (</a:t>
            </a:r>
            <a:r>
              <a:rPr lang="fr-FR" sz="2400" i="1" dirty="0" smtClean="0"/>
              <a:t>suivre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Francine et Guillaume </a:t>
            </a:r>
            <a:r>
              <a:rPr lang="fr-FR" sz="2400" i="1" dirty="0" smtClean="0"/>
              <a:t>veulent</a:t>
            </a:r>
            <a:r>
              <a:rPr lang="fr-FR" sz="2400" dirty="0" smtClean="0"/>
              <a:t> voyager en bateau  							(</a:t>
            </a:r>
            <a:r>
              <a:rPr lang="fr-FR" sz="2400" i="1" dirty="0" smtClean="0"/>
              <a:t>vouloir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Tes amis attendent le congé.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Le chanteur mange trop.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finis la salade.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</a:t>
            </a:r>
            <a:r>
              <a:rPr lang="fr-FR" sz="2400" i="1" dirty="0" smtClean="0"/>
              <a:t>voyez</a:t>
            </a:r>
            <a:r>
              <a:rPr lang="fr-FR" sz="2400" dirty="0" smtClean="0"/>
              <a:t> le Tour Eiffel?     (</a:t>
            </a:r>
            <a:r>
              <a:rPr lang="fr-FR" sz="2400" i="1" dirty="0" smtClean="0"/>
              <a:t>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</a:t>
            </a:r>
            <a:r>
              <a:rPr lang="fr-FR" sz="2400" i="1" dirty="0" smtClean="0"/>
              <a:t>dois</a:t>
            </a:r>
            <a:r>
              <a:rPr lang="fr-FR" sz="2400" dirty="0" smtClean="0"/>
              <a:t> étudier     (</a:t>
            </a:r>
            <a:r>
              <a:rPr lang="fr-FR" sz="2400" i="1" dirty="0" smtClean="0"/>
              <a:t>devoir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</a:t>
            </a:r>
            <a:r>
              <a:rPr lang="fr-FR" sz="2400" i="1" dirty="0" smtClean="0"/>
              <a:t>recevez</a:t>
            </a:r>
            <a:r>
              <a:rPr lang="fr-FR" sz="2400" dirty="0" smtClean="0"/>
              <a:t> des lettres.     (</a:t>
            </a:r>
            <a:r>
              <a:rPr lang="fr-FR" sz="2400" i="1" dirty="0" smtClean="0"/>
              <a:t>recevoir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Bob </a:t>
            </a:r>
            <a:r>
              <a:rPr lang="fr-FR" sz="2400" i="1" dirty="0" smtClean="0"/>
              <a:t>peut</a:t>
            </a:r>
            <a:r>
              <a:rPr lang="fr-FR" sz="2400" dirty="0" smtClean="0"/>
              <a:t> voir la mer!     (</a:t>
            </a:r>
            <a:r>
              <a:rPr lang="fr-FR" sz="2400" i="1" dirty="0" smtClean="0"/>
              <a:t>pouvoir</a:t>
            </a:r>
            <a:r>
              <a:rPr lang="fr-FR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dessinez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4846320"/>
          </a:xfrm>
        </p:spPr>
        <p:txBody>
          <a:bodyPr/>
          <a:lstStyle/>
          <a:p>
            <a:r>
              <a:rPr lang="fr-FR" dirty="0" smtClean="0"/>
              <a:t>Dessinez une expérience </a:t>
            </a:r>
            <a:r>
              <a:rPr lang="fr-FR" dirty="0"/>
              <a:t>du </a:t>
            </a:r>
            <a:r>
              <a:rPr lang="fr-FR" dirty="0" smtClean="0"/>
              <a:t>passé</a:t>
            </a:r>
          </a:p>
          <a:p>
            <a:endParaRPr lang="fr-FR" dirty="0"/>
          </a:p>
          <a:p>
            <a:r>
              <a:rPr lang="fr-FR" dirty="0" smtClean="0"/>
              <a:t>Ecrivez une description de votre dessin</a:t>
            </a:r>
          </a:p>
          <a:p>
            <a:endParaRPr lang="fr-FR" dirty="0"/>
          </a:p>
          <a:p>
            <a:r>
              <a:rPr lang="fr-FR" dirty="0" smtClean="0"/>
              <a:t>Expliquez votre dessin:  « J’ai… »</a:t>
            </a:r>
          </a:p>
          <a:p>
            <a:r>
              <a:rPr lang="fr-FR" dirty="0" smtClean="0"/>
              <a:t>Expliquez le dessin de votre partenaire:  « Il a… »</a:t>
            </a:r>
          </a:p>
          <a:p>
            <a:r>
              <a:rPr lang="fr-FR" dirty="0" smtClean="0"/>
              <a:t>Expliquez le dessin à son artiste:  « Tu as… »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9945</TotalTime>
  <Words>472</Words>
  <Application>Microsoft Office PowerPoint</Application>
  <PresentationFormat>On-screen Show (4:3)</PresentationFormat>
  <Paragraphs>150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Pile/Face:  présent et futur</vt:lpstr>
      <vt:lpstr>ECOUTER!</vt:lpstr>
      <vt:lpstr>Passe compose</vt:lpstr>
      <vt:lpstr>Verbes irreguliers</vt:lpstr>
      <vt:lpstr>PowerPoint Presentation</vt:lpstr>
      <vt:lpstr>PRATIQUONS!  </vt:lpstr>
      <vt:lpstr>Changez!</vt:lpstr>
      <vt:lpstr>Changez!</vt:lpstr>
      <vt:lpstr>dessinez</vt:lpstr>
      <vt:lpstr>SONDAGE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Call, Brittany</cp:lastModifiedBy>
  <cp:revision>264</cp:revision>
  <cp:lastPrinted>2013-09-24T19:57:37Z</cp:lastPrinted>
  <dcterms:created xsi:type="dcterms:W3CDTF">2013-08-16T19:56:35Z</dcterms:created>
  <dcterms:modified xsi:type="dcterms:W3CDTF">2013-09-30T13:15:07Z</dcterms:modified>
</cp:coreProperties>
</file>