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08" r:id="rId2"/>
    <p:sldId id="256" r:id="rId3"/>
    <p:sldId id="285" r:id="rId4"/>
    <p:sldId id="312" r:id="rId5"/>
    <p:sldId id="313" r:id="rId6"/>
    <p:sldId id="315" r:id="rId7"/>
    <p:sldId id="316" r:id="rId8"/>
    <p:sldId id="317" r:id="rId9"/>
    <p:sldId id="318" r:id="rId10"/>
    <p:sldId id="319" r:id="rId11"/>
    <p:sldId id="320" r:id="rId12"/>
    <p:sldId id="31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42" autoAdjust="0"/>
    <p:restoredTop sz="94660"/>
  </p:normalViewPr>
  <p:slideViewPr>
    <p:cSldViewPr>
      <p:cViewPr>
        <p:scale>
          <a:sx n="50" d="100"/>
          <a:sy n="50" d="100"/>
        </p:scale>
        <p:origin x="-2850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F413E-3D30-411A-B54C-EC0E1FA7EA19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A0052-9D55-41B1-B538-9185BCCC0D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4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Flyswatter?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0052-9D55-41B1-B538-9185BCCC0D0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B50566-1767-4688-80BE-ED41FEE4B95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hlcentral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hlcentral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mmecall.weebly.com/franccedilais-1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Pile/Face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Tu as quel âge?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Quel est le date?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Quand est ton anniversaire?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Dans quel mois est St </a:t>
            </a:r>
            <a:r>
              <a:rPr lang="fr-FR" dirty="0" err="1" smtClean="0"/>
              <a:t>Patrick’s</a:t>
            </a:r>
            <a:r>
              <a:rPr lang="fr-FR" dirty="0" smtClean="0"/>
              <a:t>? (Il est en…)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Dans quel mois est Noël (Christmas)?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Dans quel mois est Halloween?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</a:t>
            </a:r>
            <a:r>
              <a:rPr lang="fr-FR" dirty="0" err="1" smtClean="0"/>
              <a:t>Jonny</a:t>
            </a:r>
            <a:r>
              <a:rPr lang="fr-FR" dirty="0" smtClean="0"/>
              <a:t> </a:t>
            </a:r>
            <a:r>
              <a:rPr lang="fr-FR" dirty="0" err="1" smtClean="0"/>
              <a:t>Depp</a:t>
            </a:r>
            <a:r>
              <a:rPr lang="fr-FR" dirty="0" smtClean="0"/>
              <a:t> est chanteur ou acteur?</a:t>
            </a:r>
            <a:endParaRPr lang="fr-FR" dirty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Julia </a:t>
            </a:r>
            <a:r>
              <a:rPr lang="fr-FR" dirty="0" err="1" smtClean="0"/>
              <a:t>Childs</a:t>
            </a:r>
            <a:r>
              <a:rPr lang="fr-FR" dirty="0" smtClean="0"/>
              <a:t> est homme ou femme?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Harry Potter est un garçon ou une fille?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Il y a combien d’élèves dans la classe?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Il </a:t>
            </a:r>
            <a:r>
              <a:rPr lang="fr-FR" dirty="0"/>
              <a:t>y a combien </a:t>
            </a:r>
            <a:r>
              <a:rPr lang="fr-FR" dirty="0" smtClean="0"/>
              <a:t>d’</a:t>
            </a:r>
            <a:r>
              <a:rPr lang="fr-FR" dirty="0" err="1" smtClean="0"/>
              <a:t>horlages</a:t>
            </a:r>
            <a:r>
              <a:rPr lang="fr-FR" dirty="0" smtClean="0"/>
              <a:t> dans </a:t>
            </a:r>
            <a:r>
              <a:rPr lang="fr-FR" dirty="0"/>
              <a:t>la salle de classe?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/>
              <a:t>Il y a combien de </a:t>
            </a:r>
            <a:r>
              <a:rPr lang="fr-FR" dirty="0" smtClean="0"/>
              <a:t>corbeilles dans </a:t>
            </a:r>
            <a:r>
              <a:rPr lang="fr-FR" dirty="0"/>
              <a:t>la salle de classe</a:t>
            </a:r>
            <a:r>
              <a:rPr lang="fr-FR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8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1475" t="15932" r="5819" b="31816"/>
          <a:stretch>
            <a:fillRect/>
          </a:stretch>
        </p:blipFill>
        <p:spPr bwMode="auto">
          <a:xfrm>
            <a:off x="99645" y="0"/>
            <a:ext cx="89681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762000" y="22098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Dessiner</a:t>
            </a:r>
            <a:r>
              <a:rPr lang="en-US" dirty="0" smtClean="0"/>
              <a:t>, </a:t>
            </a:r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gagner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film: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www.vhlcentral.com</a:t>
            </a:r>
            <a:r>
              <a:rPr lang="en-US" dirty="0" smtClean="0"/>
              <a:t>, p.20-21</a:t>
            </a:r>
          </a:p>
          <a:p>
            <a:r>
              <a:rPr lang="en-US" dirty="0" smtClean="0"/>
              <a:t>Listen for:</a:t>
            </a:r>
          </a:p>
          <a:p>
            <a:pPr lvl="1"/>
            <a:r>
              <a:rPr lang="en-US" dirty="0" smtClean="0"/>
              <a:t>The gist of what is going on  (Overall, what is happening?)</a:t>
            </a:r>
          </a:p>
          <a:p>
            <a:pPr lvl="1"/>
            <a:r>
              <a:rPr lang="en-US" dirty="0" smtClean="0"/>
              <a:t>the words that you understand (</a:t>
            </a:r>
            <a:r>
              <a:rPr lang="en-US" b="1" i="1" dirty="0" smtClean="0"/>
              <a:t>write them down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How people talk about themselves and others (can you pick up on how to say I, you, he, she, we, they, etc)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Présentations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/>
              <a:t>French 1</a:t>
            </a:r>
          </a:p>
          <a:p>
            <a:r>
              <a:rPr lang="en-US" dirty="0" smtClean="0"/>
              <a:t>Objective:  SWBAT discuss date, birthdays,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zapping: le </a:t>
            </a:r>
            <a:r>
              <a:rPr lang="en-US" dirty="0" err="1" smtClean="0"/>
              <a:t>Moulinex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www.vhlcentral.com</a:t>
            </a:r>
            <a:r>
              <a:rPr lang="en-US" dirty="0" smtClean="0"/>
              <a:t>, p.15</a:t>
            </a:r>
          </a:p>
          <a:p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c’est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Comprehension:  </a:t>
            </a:r>
          </a:p>
          <a:p>
            <a:pPr lvl="1"/>
            <a:r>
              <a:rPr lang="en-US" dirty="0" smtClean="0"/>
              <a:t>What numbers and articles did you understand?</a:t>
            </a:r>
          </a:p>
          <a:p>
            <a:pPr lvl="1"/>
            <a:r>
              <a:rPr lang="en-US" dirty="0" smtClean="0"/>
              <a:t>What is special about this device?</a:t>
            </a:r>
          </a:p>
          <a:p>
            <a:r>
              <a:rPr lang="en-US" dirty="0" smtClean="0"/>
              <a:t>Discussion:  </a:t>
            </a:r>
          </a:p>
          <a:p>
            <a:pPr lvl="1"/>
            <a:r>
              <a:rPr lang="en-US" dirty="0" smtClean="0"/>
              <a:t>Have you ever eaten </a:t>
            </a:r>
            <a:r>
              <a:rPr lang="en-US" dirty="0" err="1" smtClean="0"/>
              <a:t>raclette</a:t>
            </a:r>
            <a:r>
              <a:rPr lang="en-US" dirty="0" smtClean="0"/>
              <a:t> or crepes before?</a:t>
            </a:r>
          </a:p>
          <a:p>
            <a:pPr lvl="1"/>
            <a:r>
              <a:rPr lang="en-US" dirty="0" smtClean="0"/>
              <a:t>When would you use la </a:t>
            </a:r>
            <a:r>
              <a:rPr lang="en-US" dirty="0" err="1" smtClean="0"/>
              <a:t>Triplette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other appliances can do more than one job?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L’alphabet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r>
              <a:rPr lang="en-US" dirty="0" smtClean="0"/>
              <a:t>p. 5:    </a:t>
            </a:r>
            <a:r>
              <a:rPr lang="en-US" dirty="0" smtClean="0">
                <a:hlinkClick r:id="rId2"/>
              </a:rPr>
              <a:t>http://mmecall.weebly.com/franccedilais-1.html</a:t>
            </a:r>
            <a:endParaRPr lang="en-US" dirty="0" smtClean="0"/>
          </a:p>
          <a:p>
            <a:r>
              <a:rPr lang="en-US" b="1" dirty="0" smtClean="0"/>
              <a:t>Spelling check!  Des tableaux.</a:t>
            </a:r>
          </a:p>
          <a:p>
            <a:pPr lvl="1"/>
            <a:r>
              <a:rPr lang="fr-FR" dirty="0" smtClean="0"/>
              <a:t>ami</a:t>
            </a:r>
          </a:p>
          <a:p>
            <a:pPr lvl="1"/>
            <a:r>
              <a:rPr lang="fr-FR" dirty="0" smtClean="0"/>
              <a:t>résultat</a:t>
            </a:r>
          </a:p>
          <a:p>
            <a:pPr lvl="1"/>
            <a:r>
              <a:rPr lang="fr-FR" dirty="0" smtClean="0"/>
              <a:t>femme</a:t>
            </a:r>
          </a:p>
          <a:p>
            <a:pPr lvl="1"/>
            <a:r>
              <a:rPr lang="fr-FR" dirty="0" smtClean="0"/>
              <a:t>télévision</a:t>
            </a:r>
          </a:p>
          <a:p>
            <a:pPr lvl="1"/>
            <a:r>
              <a:rPr lang="fr-FR" dirty="0" smtClean="0"/>
              <a:t>garçon</a:t>
            </a:r>
          </a:p>
          <a:p>
            <a:pPr lvl="1"/>
            <a:r>
              <a:rPr lang="fr-FR" dirty="0" smtClean="0"/>
              <a:t>problème</a:t>
            </a:r>
          </a:p>
          <a:p>
            <a:pPr lvl="1"/>
            <a:r>
              <a:rPr lang="fr-FR" dirty="0" smtClean="0"/>
              <a:t>fenêtre</a:t>
            </a:r>
          </a:p>
          <a:p>
            <a:pPr lvl="1"/>
            <a:r>
              <a:rPr lang="fr-FR" dirty="0" smtClean="0"/>
              <a:t>bibliothèque</a:t>
            </a:r>
            <a:endParaRPr lang="fr-F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29000" y="2895600"/>
            <a:ext cx="2819400" cy="3657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fr-FR" sz="2400" noProof="0" dirty="0" smtClean="0"/>
              <a:t>l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ittérature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fr-FR" sz="2400" dirty="0" smtClean="0"/>
              <a:t>résultat</a:t>
            </a:r>
          </a:p>
          <a:p>
            <a:pPr marL="640080" lvl="1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fr-FR" sz="2400" dirty="0" smtClean="0"/>
              <a:t>bientôt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fr-FR" sz="2400" dirty="0" smtClean="0"/>
              <a:t>l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ibrairie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fr-FR" sz="2400" dirty="0" smtClean="0"/>
              <a:t>lycée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fr-FR" sz="2400" dirty="0" smtClean="0"/>
              <a:t>s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ociologie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fr-FR" sz="2400" dirty="0" smtClean="0"/>
              <a:t>dictionnaire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élève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Pronunciation: p. 19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620" t="37418" r="25235" b="15624"/>
          <a:stretch>
            <a:fillRect/>
          </a:stretch>
        </p:blipFill>
        <p:spPr bwMode="auto">
          <a:xfrm>
            <a:off x="0" y="1447800"/>
            <a:ext cx="9144000" cy="486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486400" y="5105400"/>
            <a:ext cx="8382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Pronunciation: p. 19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15000" r="39375" b="44000"/>
          <a:stretch>
            <a:fillRect/>
          </a:stretch>
        </p:blipFill>
        <p:spPr bwMode="auto">
          <a:xfrm>
            <a:off x="0" y="1090246"/>
            <a:ext cx="9144000" cy="576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Pronunciation: p. 19</a:t>
            </a:r>
            <a:endParaRPr lang="en-US" sz="3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3125" t="39000" r="10625" b="11000"/>
          <a:stretch>
            <a:fillRect/>
          </a:stretch>
        </p:blipFill>
        <p:spPr bwMode="auto">
          <a:xfrm>
            <a:off x="3733801" y="2194035"/>
            <a:ext cx="5410200" cy="466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1875" t="49000" r="47500" b="16000"/>
          <a:stretch>
            <a:fillRect/>
          </a:stretch>
        </p:blipFill>
        <p:spPr bwMode="auto">
          <a:xfrm>
            <a:off x="457200" y="5334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2500" t="23000" r="1875" b="17000"/>
          <a:stretch>
            <a:fillRect/>
          </a:stretch>
        </p:blipFill>
        <p:spPr bwMode="auto">
          <a:xfrm>
            <a:off x="1676400" y="0"/>
            <a:ext cx="5562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8750" t="17000" r="52500" b="65000"/>
          <a:stretch>
            <a:fillRect/>
          </a:stretch>
        </p:blipFill>
        <p:spPr bwMode="auto">
          <a:xfrm>
            <a:off x="1600200" y="4571999"/>
            <a:ext cx="5638800" cy="16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646900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p. 29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30000" r="51875" b="8705"/>
          <a:stretch>
            <a:fillRect/>
          </a:stretch>
        </p:blipFill>
        <p:spPr bwMode="auto">
          <a:xfrm>
            <a:off x="1140372" y="0"/>
            <a:ext cx="69368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2900</TotalTime>
  <Words>291</Words>
  <Application>Microsoft Office PowerPoint</Application>
  <PresentationFormat>On-screen Show (4:3)</PresentationFormat>
  <Paragraphs>59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Pile/Face</vt:lpstr>
      <vt:lpstr>Présentations</vt:lpstr>
      <vt:lpstr>Le zapping: le Moulinex</vt:lpstr>
      <vt:lpstr>L’alphabet</vt:lpstr>
      <vt:lpstr>Pronunciation: p. 19</vt:lpstr>
      <vt:lpstr>Pronunciation: p. 19</vt:lpstr>
      <vt:lpstr>Pronunciation: p. 19</vt:lpstr>
      <vt:lpstr>PowerPoint Presentation</vt:lpstr>
      <vt:lpstr>PowerPoint Presentation</vt:lpstr>
      <vt:lpstr>PowerPoint Presentation</vt:lpstr>
      <vt:lpstr>Dessiner, c’est gagner!</vt:lpstr>
      <vt:lpstr>Le film: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Pile/Face</dc:title>
  <dc:creator>Call, Brittany</dc:creator>
  <cp:lastModifiedBy>Call, Brittany</cp:lastModifiedBy>
  <cp:revision>80</cp:revision>
  <cp:lastPrinted>2013-08-26T14:15:44Z</cp:lastPrinted>
  <dcterms:created xsi:type="dcterms:W3CDTF">2013-08-16T15:39:18Z</dcterms:created>
  <dcterms:modified xsi:type="dcterms:W3CDTF">2013-08-29T13:41:07Z</dcterms:modified>
</cp:coreProperties>
</file>