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5" r:id="rId2"/>
    <p:sldId id="258" r:id="rId3"/>
    <p:sldId id="302" r:id="rId4"/>
    <p:sldId id="313" r:id="rId5"/>
    <p:sldId id="312" r:id="rId6"/>
    <p:sldId id="314" r:id="rId7"/>
    <p:sldId id="315" r:id="rId8"/>
    <p:sldId id="316" r:id="rId9"/>
    <p:sldId id="317" r:id="rId10"/>
    <p:sldId id="319" r:id="rId11"/>
    <p:sldId id="320" r:id="rId12"/>
    <p:sldId id="322" r:id="rId13"/>
    <p:sldId id="323" r:id="rId14"/>
    <p:sldId id="324" r:id="rId15"/>
    <p:sldId id="296" r:id="rId16"/>
    <p:sldId id="297" r:id="rId17"/>
    <p:sldId id="298" r:id="rId18"/>
    <p:sldId id="299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1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oui</a:t>
            </a:r>
          </a:p>
          <a:p>
            <a:r>
              <a:rPr lang="fr-FR" dirty="0" smtClean="0"/>
              <a:t>bien sur</a:t>
            </a:r>
          </a:p>
          <a:p>
            <a:r>
              <a:rPr lang="fr-FR" dirty="0" smtClean="0"/>
              <a:t>moi aussi</a:t>
            </a:r>
          </a:p>
          <a:p>
            <a:endParaRPr lang="fr-FR" dirty="0" smtClean="0"/>
          </a:p>
          <a:p>
            <a:r>
              <a:rPr lang="fr-FR" dirty="0" smtClean="0"/>
              <a:t>(mais) non</a:t>
            </a:r>
          </a:p>
          <a:p>
            <a:r>
              <a:rPr lang="fr-FR" dirty="0" smtClean="0"/>
              <a:t>pas du tout</a:t>
            </a:r>
          </a:p>
          <a:p>
            <a:r>
              <a:rPr lang="fr-FR" dirty="0" smtClean="0"/>
              <a:t>moi/toi non plus</a:t>
            </a:r>
          </a:p>
          <a:p>
            <a:endParaRPr lang="fr-FR" dirty="0" smtClean="0"/>
          </a:p>
          <a:p>
            <a:r>
              <a:rPr lang="fr-FR" dirty="0" smtClean="0"/>
              <a:t>peut-être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de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98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Ecrivez une description de vous-même.  </a:t>
            </a:r>
            <a:r>
              <a:rPr lang="fr-FR" dirty="0" smtClean="0"/>
              <a:t>Comment es-tu?  Qu’est-ce que tu aimes faire?</a:t>
            </a:r>
          </a:p>
          <a:p>
            <a:endParaRPr lang="fr-FR" dirty="0"/>
          </a:p>
          <a:p>
            <a:r>
              <a:rPr lang="fr-FR" dirty="0" smtClean="0"/>
              <a:t>Lisez votre description a votre partenaire.</a:t>
            </a:r>
          </a:p>
          <a:p>
            <a:r>
              <a:rPr lang="fr-FR" dirty="0" smtClean="0"/>
              <a:t>Dessinez la description!</a:t>
            </a:r>
          </a:p>
          <a:p>
            <a:endParaRPr lang="fr-FR" smtClean="0"/>
          </a:p>
          <a:p>
            <a:endParaRPr lang="fr-FR" dirty="0"/>
          </a:p>
          <a:p>
            <a:pPr algn="r"/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notice how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commands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vous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Est-ce que tu aimes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</a:t>
            </a:r>
            <a:r>
              <a:rPr lang="fr-FR" dirty="0" smtClean="0"/>
              <a:t>, n’est-ce pas?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Aimes-tu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	p. 46-47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7021923">
            <a:off x="2489411" y="2515302"/>
            <a:ext cx="1117179" cy="126290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détester / devoirs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étudier / avec / amis</a:t>
            </a:r>
          </a:p>
          <a:p>
            <a:pPr>
              <a:lnSpc>
                <a:spcPct val="150000"/>
              </a:lnSpc>
            </a:pPr>
            <a:r>
              <a:rPr lang="fr-FR" dirty="0"/>
              <a:t>p</a:t>
            </a:r>
            <a:r>
              <a:rPr lang="fr-FR" dirty="0" smtClean="0"/>
              <a:t>enser que / cours / au lycée / être  / intéressant</a:t>
            </a:r>
          </a:p>
          <a:p>
            <a:pPr>
              <a:lnSpc>
                <a:spcPct val="150000"/>
              </a:lnSpc>
            </a:pPr>
            <a:r>
              <a:rPr lang="fr-FR" dirty="0"/>
              <a:t>c</a:t>
            </a:r>
            <a:r>
              <a:rPr lang="fr-FR" dirty="0" smtClean="0"/>
              <a:t>ours de sciences / être facile</a:t>
            </a:r>
          </a:p>
          <a:p>
            <a:pPr>
              <a:lnSpc>
                <a:spcPct val="150000"/>
              </a:lnSpc>
            </a:pPr>
            <a:r>
              <a:rPr lang="fr-FR" dirty="0"/>
              <a:t>a</a:t>
            </a:r>
            <a:r>
              <a:rPr lang="fr-FR" dirty="0" smtClean="0"/>
              <a:t>imer mieux biologie ou physique</a:t>
            </a:r>
          </a:p>
          <a:p>
            <a:pPr>
              <a:lnSpc>
                <a:spcPct val="150000"/>
              </a:lnSpc>
            </a:pPr>
            <a:r>
              <a:rPr lang="fr-FR" dirty="0"/>
              <a:t>r</a:t>
            </a:r>
            <a:r>
              <a:rPr lang="fr-FR" dirty="0" smtClean="0"/>
              <a:t>etrouver / copains / a la cantine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	p. 46-47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Marc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pic>
        <p:nvPicPr>
          <p:cNvPr id="8" name="Picture 7" descr="C:\Users\brittany.call\AppData\Local\Microsoft\Windows\Temporary Internet Files\Content.IE5\TM0160SZ\MM900284030[1]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9" y="2354133"/>
            <a:ext cx="1856423" cy="1790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" name="Picture 9" descr="C:\Users\brittany.call\AppData\Local\Microsoft\Windows\Temporary Internet Files\Content.IE5\K029Y0S5\MC9004419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4" y="4694099"/>
            <a:ext cx="2588956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644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426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Julie et Francine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9" y="313238"/>
            <a:ext cx="152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3074" name="Picture 2" descr="C:\Users\brittany.call\AppData\Local\Microsoft\Windows\Temporary Internet Files\Content.IE5\1CLWY5HO\MP900422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99" y="21804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ttany.call\AppData\Local\Microsoft\Windows\Temporary Internet Files\Content.IE5\1CLWY5HO\MC900389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7756"/>
            <a:ext cx="1440942" cy="1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ttany.call\AppData\Local\Microsoft\Windows\Temporary Internet Files\Content.IE5\390B587U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3100"/>
            <a:ext cx="2017592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rittany.call\AppData\Local\Microsoft\Windows\Temporary Internet Files\Content.IE5\390B587U\MP9004423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1" y="4876799"/>
            <a:ext cx="2393893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JRDIQS49\MC90043514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6" y="4876799"/>
            <a:ext cx="2823614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3400" dirty="0" smtClean="0"/>
              <a:t>La lecture, p. 32-33: Un carnet d’adresses</a:t>
            </a:r>
            <a:endParaRPr lang="fr-FR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57000" r="63125" b="10000"/>
          <a:stretch>
            <a:fillRect/>
          </a:stretch>
        </p:blipFill>
        <p:spPr bwMode="auto">
          <a:xfrm>
            <a:off x="4876800" y="1600200"/>
            <a:ext cx="426027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875" t="16000" r="58750" b="46000"/>
          <a:stretch>
            <a:fillRect/>
          </a:stretch>
        </p:blipFill>
        <p:spPr bwMode="auto">
          <a:xfrm>
            <a:off x="-1" y="1600200"/>
            <a:ext cx="51836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6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 gymnase?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les ordinateurs?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</a:t>
            </a:r>
            <a:r>
              <a:rPr lang="fr-FR" dirty="0" smtClean="0"/>
              <a:t>tu oublies tes devoirs?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tu partages ta calculatrice?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regardes la télé?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travailles </a:t>
            </a:r>
            <a:r>
              <a:rPr lang="fr-FR" dirty="0"/>
              <a:t>a </a:t>
            </a:r>
            <a:r>
              <a:rPr lang="fr-FR" dirty="0" smtClean="0"/>
              <a:t>l’école?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retrouves tes amis?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détestes?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n’aimes pas?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 prof donne des devoirs?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parlons français?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commençons la classe?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9000" r="56875" b="65000"/>
          <a:stretch>
            <a:fillRect/>
          </a:stretch>
        </p:blipFill>
        <p:spPr bwMode="auto">
          <a:xfrm>
            <a:off x="228600" y="1295400"/>
            <a:ext cx="78438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35762" r="56875" b="45191"/>
          <a:stretch>
            <a:fillRect/>
          </a:stretch>
        </p:blipFill>
        <p:spPr bwMode="auto">
          <a:xfrm>
            <a:off x="1249108" y="3810000"/>
            <a:ext cx="75649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55571" r="56875" b="17001"/>
          <a:stretch>
            <a:fillRect/>
          </a:stretch>
        </p:blipFill>
        <p:spPr bwMode="auto">
          <a:xfrm>
            <a:off x="533400" y="1295400"/>
            <a:ext cx="81343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0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000" t="18000" r="4375" b="56000"/>
          <a:stretch>
            <a:fillRect/>
          </a:stretch>
        </p:blipFill>
        <p:spPr bwMode="auto">
          <a:xfrm>
            <a:off x="304800" y="1447800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4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375" t="24000" r="15000" b="13000"/>
          <a:stretch>
            <a:fillRect/>
          </a:stretch>
        </p:blipFill>
        <p:spPr bwMode="auto">
          <a:xfrm>
            <a:off x="2209800" y="783771"/>
            <a:ext cx="47244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5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875" t="32000" r="15000" b="22000"/>
          <a:stretch>
            <a:fillRect/>
          </a:stretch>
        </p:blipFill>
        <p:spPr bwMode="auto">
          <a:xfrm>
            <a:off x="1143000" y="762000"/>
            <a:ext cx="6858000" cy="59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48-49 - ?s, negation</a:t>
            </a:r>
          </a:p>
          <a:p>
            <a:r>
              <a:rPr lang="en-US" dirty="0" smtClean="0"/>
              <a:t>P. 42-43: roman-photo</a:t>
            </a:r>
          </a:p>
          <a:p>
            <a:r>
              <a:rPr lang="en-US" dirty="0" smtClean="0"/>
              <a:t>P. 51 – le zapping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Making better sentences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/>
          </a:bodyPr>
          <a:lstStyle/>
          <a:p>
            <a:r>
              <a:rPr lang="fr-FR" dirty="0" smtClean="0"/>
              <a:t>parce que</a:t>
            </a:r>
          </a:p>
          <a:p>
            <a:endParaRPr lang="fr-FR" dirty="0"/>
          </a:p>
          <a:p>
            <a:r>
              <a:rPr lang="fr-FR" dirty="0" smtClean="0"/>
              <a:t>penser 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76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rittany.call\AppData\Local\Microsoft\Windows\Temporary Internet Files\Content.IE5\390B587U\MP9004309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rittany.call\AppData\Local\Microsoft\Windows\Temporary Internet Files\Content.IE5\3JGFZY57\MP9004226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scontent-b.xx.fbcdn.net/hphotos-ash4/252550_10150207617318725_6261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.bp.blogspot.com/-XA2bArSRkHQ/TZ33BgPPhbI/AAAAAAAAAnA/CZ2H7NvpPzU/s1600/P113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7" y="304800"/>
            <a:ext cx="9296400" cy="62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comicsbeat.com/wp-content/uploads/2013/05/the-avengers-1235-wall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" y="76200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Hulk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" y="51054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Hawkeye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125" y="36576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Ironman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842266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Dr</a:t>
            </a:r>
            <a:r>
              <a:rPr lang="en-US" dirty="0" smtClean="0">
                <a:solidFill>
                  <a:srgbClr val="FFC000"/>
                </a:solidFill>
              </a:rPr>
              <a:t> Fury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743450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Captain America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0343" y="3565267"/>
            <a:ext cx="91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Black Widow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273504"/>
            <a:ext cx="91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THOR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2337</TotalTime>
  <Words>351</Words>
  <Application>Microsoft Office PowerPoint</Application>
  <PresentationFormat>On-screen Show (4:3)</PresentationFormat>
  <Paragraphs>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Plus de réponses</vt:lpstr>
      <vt:lpstr>Pile/Face:</vt:lpstr>
      <vt:lpstr>Verbes –er   (actions)</vt:lpstr>
      <vt:lpstr>Making better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vous!</vt:lpstr>
      <vt:lpstr>QUESTIONS  p. 46-47</vt:lpstr>
      <vt:lpstr>QUESTIONS  p. 46-47</vt:lpstr>
      <vt:lpstr>PowerPoint Presentation</vt:lpstr>
      <vt:lpstr>PowerPoint Presentation</vt:lpstr>
      <vt:lpstr>Liasons</vt:lpstr>
      <vt:lpstr>Liasons</vt:lpstr>
      <vt:lpstr>Liasons</vt:lpstr>
      <vt:lpstr>Liasons</vt:lpstr>
      <vt:lpstr>La lecture, p. 32-33: Un carnet d’adresses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Plus!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51</cp:revision>
  <dcterms:created xsi:type="dcterms:W3CDTF">2013-09-12T19:06:02Z</dcterms:created>
  <dcterms:modified xsi:type="dcterms:W3CDTF">2013-09-23T18:40:06Z</dcterms:modified>
</cp:coreProperties>
</file>