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8" r:id="rId2"/>
    <p:sldId id="302" r:id="rId3"/>
    <p:sldId id="307" r:id="rId4"/>
    <p:sldId id="308" r:id="rId5"/>
    <p:sldId id="318" r:id="rId6"/>
    <p:sldId id="309" r:id="rId7"/>
    <p:sldId id="310" r:id="rId8"/>
    <p:sldId id="311" r:id="rId9"/>
    <p:sldId id="313" r:id="rId10"/>
    <p:sldId id="312" r:id="rId11"/>
    <p:sldId id="314" r:id="rId12"/>
    <p:sldId id="315" r:id="rId13"/>
    <p:sldId id="316" r:id="rId14"/>
    <p:sldId id="317" r:id="rId15"/>
    <p:sldId id="319" r:id="rId16"/>
    <p:sldId id="296" r:id="rId17"/>
    <p:sldId id="297" r:id="rId18"/>
    <p:sldId id="298" r:id="rId19"/>
    <p:sldId id="29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3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0384D-0736-454C-BFDA-E8DDDB5771F0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D5C50-9A1C-48F3-94E5-42F2A401C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84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White</a:t>
            </a:r>
            <a:r>
              <a:rPr lang="en-US" baseline="0" dirty="0" smtClean="0"/>
              <a:t> boards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D5C50-9A1C-48F3-94E5-42F2A401C8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6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C8A79FC-D7D6-4BDC-A1F2-022EA4F6AC76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C8A79FC-D7D6-4BDC-A1F2-022EA4F6AC76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C8A79FC-D7D6-4BDC-A1F2-022EA4F6AC76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wmf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6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8.wm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3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2.jpeg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537667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l’école est utile?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tu aimes le gymnase?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tu aimes les ordinateurs?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/>
              <a:t>Est-ce que </a:t>
            </a:r>
            <a:r>
              <a:rPr lang="fr-FR" dirty="0" smtClean="0"/>
              <a:t>tu oublies tes devoirs?</a:t>
            </a:r>
            <a:endParaRPr lang="fr-FR" dirty="0"/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</a:t>
            </a:r>
            <a:r>
              <a:rPr lang="fr-FR" dirty="0"/>
              <a:t>que </a:t>
            </a:r>
            <a:r>
              <a:rPr lang="fr-FR" dirty="0" smtClean="0"/>
              <a:t>tu partages ta calculatrice?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tu regardes la télé?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tu travailles </a:t>
            </a:r>
            <a:r>
              <a:rPr lang="fr-FR" dirty="0"/>
              <a:t>a </a:t>
            </a:r>
            <a:r>
              <a:rPr lang="fr-FR" dirty="0" smtClean="0"/>
              <a:t>l’école?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tu retrouves tes amis?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Qu’est-ce </a:t>
            </a:r>
            <a:r>
              <a:rPr lang="fr-FR" dirty="0"/>
              <a:t>que </a:t>
            </a:r>
            <a:r>
              <a:rPr lang="fr-FR" dirty="0" smtClean="0"/>
              <a:t>tu détestes?</a:t>
            </a:r>
            <a:endParaRPr lang="fr-FR" dirty="0"/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Qu’est-ce </a:t>
            </a:r>
            <a:r>
              <a:rPr lang="fr-FR" dirty="0"/>
              <a:t>que </a:t>
            </a:r>
            <a:r>
              <a:rPr lang="fr-FR" dirty="0" smtClean="0"/>
              <a:t>tu n’aimes pas?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/>
              <a:t>Est-ce que le prof donne des devoirs?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nous parlons français?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nous commençons la classe?</a:t>
            </a:r>
            <a:endParaRPr lang="fr-FR" dirty="0"/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Pile/Face: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6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brittany.call\AppData\Local\Microsoft\Windows\Temporary Internet Files\Content.IE5\390B587U\MP90043097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190"/>
            <a:ext cx="9144000" cy="609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18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brittany.call\AppData\Local\Microsoft\Windows\Temporary Internet Files\Content.IE5\3JGFZY57\MP90042264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618"/>
            <a:ext cx="9144000" cy="610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29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 descr="https://scontent-b.xx.fbcdn.net/hphotos-ash4/252550_10150207617318725_62613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21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1.bp.blogspot.com/-XA2bArSRkHQ/TZ33BgPPhbI/AAAAAAAAAnA/CZ2H7NvpPzU/s1600/P11303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347" y="304800"/>
            <a:ext cx="9296400" cy="620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60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http://comicsbeat.com/wp-content/uploads/2013/05/the-avengers-1235-wall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" y="762000"/>
            <a:ext cx="9143999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1219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Hulk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8675" y="5105400"/>
            <a:ext cx="120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Hawkeye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4125" y="3657600"/>
            <a:ext cx="120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Ironman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3842266"/>
            <a:ext cx="120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Dr</a:t>
            </a:r>
            <a:r>
              <a:rPr lang="en-US" dirty="0" smtClean="0">
                <a:solidFill>
                  <a:srgbClr val="FFC000"/>
                </a:solidFill>
              </a:rPr>
              <a:t> Fury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4743450"/>
            <a:ext cx="1209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Captain America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60343" y="3565267"/>
            <a:ext cx="919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Black Widow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4800" y="3273504"/>
            <a:ext cx="919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THOR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84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 48-49 - ?s, negation</a:t>
            </a:r>
          </a:p>
          <a:p>
            <a:r>
              <a:rPr lang="en-US" dirty="0" smtClean="0"/>
              <a:t>P. 42-43: roman-photo</a:t>
            </a:r>
          </a:p>
          <a:p>
            <a:r>
              <a:rPr lang="en-US" dirty="0" smtClean="0"/>
              <a:t>P. 51 – le zapping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8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Liasons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t="14561" r="22667" b="46244"/>
          <a:stretch/>
        </p:blipFill>
        <p:spPr bwMode="auto">
          <a:xfrm>
            <a:off x="-1" y="1828800"/>
            <a:ext cx="9152229" cy="364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14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Liasons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3" t="55082" r="23984" b="9506"/>
          <a:stretch/>
        </p:blipFill>
        <p:spPr bwMode="auto">
          <a:xfrm>
            <a:off x="-8229" y="2057400"/>
            <a:ext cx="9152229" cy="329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Liasons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3" t="14730" r="22477" b="67323"/>
          <a:stretch/>
        </p:blipFill>
        <p:spPr bwMode="auto">
          <a:xfrm>
            <a:off x="0" y="1262742"/>
            <a:ext cx="8991600" cy="156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6" t="32053" r="22384" b="50000"/>
          <a:stretch/>
        </p:blipFill>
        <p:spPr bwMode="auto">
          <a:xfrm>
            <a:off x="0" y="3124200"/>
            <a:ext cx="8991600" cy="156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13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Liasons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71" t="17918" r="1739" b="17918"/>
          <a:stretch/>
        </p:blipFill>
        <p:spPr bwMode="auto">
          <a:xfrm>
            <a:off x="4785775" y="1752600"/>
            <a:ext cx="43836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2" t="41821" r="38857" b="10433"/>
          <a:stretch/>
        </p:blipFill>
        <p:spPr bwMode="auto">
          <a:xfrm>
            <a:off x="0" y="0"/>
            <a:ext cx="615760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04800" y="2514600"/>
            <a:ext cx="22860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6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5376672"/>
          </a:xfrm>
        </p:spPr>
        <p:txBody>
          <a:bodyPr>
            <a:normAutofit/>
          </a:bodyPr>
          <a:lstStyle/>
          <a:p>
            <a:r>
              <a:rPr lang="fr-FR" dirty="0"/>
              <a:t>a</a:t>
            </a:r>
            <a:r>
              <a:rPr lang="fr-FR" dirty="0" smtClean="0"/>
              <a:t>dorer</a:t>
            </a:r>
          </a:p>
          <a:p>
            <a:r>
              <a:rPr lang="fr-FR" dirty="0"/>
              <a:t>a</a:t>
            </a:r>
            <a:r>
              <a:rPr lang="fr-FR" dirty="0" smtClean="0"/>
              <a:t>imer</a:t>
            </a:r>
          </a:p>
          <a:p>
            <a:r>
              <a:rPr lang="fr-FR" dirty="0"/>
              <a:t>a</a:t>
            </a:r>
            <a:r>
              <a:rPr lang="fr-FR" dirty="0" smtClean="0"/>
              <a:t>imer mieux</a:t>
            </a:r>
          </a:p>
          <a:p>
            <a:r>
              <a:rPr lang="fr-FR" dirty="0"/>
              <a:t>a</a:t>
            </a:r>
            <a:r>
              <a:rPr lang="fr-FR" dirty="0" smtClean="0"/>
              <a:t>rriver</a:t>
            </a:r>
          </a:p>
          <a:p>
            <a:r>
              <a:rPr lang="fr-FR" dirty="0"/>
              <a:t>c</a:t>
            </a:r>
            <a:r>
              <a:rPr lang="fr-FR" dirty="0" smtClean="0"/>
              <a:t>hercher</a:t>
            </a:r>
          </a:p>
          <a:p>
            <a:r>
              <a:rPr lang="fr-FR" dirty="0"/>
              <a:t>c</a:t>
            </a:r>
            <a:r>
              <a:rPr lang="fr-FR" dirty="0" smtClean="0"/>
              <a:t>ommencer</a:t>
            </a:r>
          </a:p>
          <a:p>
            <a:r>
              <a:rPr lang="fr-FR" dirty="0"/>
              <a:t>d</a:t>
            </a:r>
            <a:r>
              <a:rPr lang="fr-FR" dirty="0" smtClean="0"/>
              <a:t>essiner</a:t>
            </a:r>
          </a:p>
          <a:p>
            <a:r>
              <a:rPr lang="fr-FR" dirty="0"/>
              <a:t>d</a:t>
            </a:r>
            <a:r>
              <a:rPr lang="fr-FR" dirty="0" smtClean="0"/>
              <a:t>étester</a:t>
            </a:r>
          </a:p>
          <a:p>
            <a:r>
              <a:rPr lang="fr-FR" dirty="0"/>
              <a:t>d</a:t>
            </a:r>
            <a:r>
              <a:rPr lang="fr-FR" dirty="0" smtClean="0"/>
              <a:t>onner</a:t>
            </a:r>
          </a:p>
          <a:p>
            <a:r>
              <a:rPr lang="fr-FR" dirty="0" smtClean="0"/>
              <a:t>étudier</a:t>
            </a:r>
            <a:endParaRPr lang="fr-F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5376672"/>
          </a:xfrm>
        </p:spPr>
        <p:txBody>
          <a:bodyPr>
            <a:normAutofit/>
          </a:bodyPr>
          <a:lstStyle/>
          <a:p>
            <a:r>
              <a:rPr lang="fr-FR" dirty="0"/>
              <a:t>h</a:t>
            </a:r>
            <a:r>
              <a:rPr lang="fr-FR" dirty="0" smtClean="0"/>
              <a:t>abiter (à/en)</a:t>
            </a:r>
          </a:p>
          <a:p>
            <a:r>
              <a:rPr lang="fr-FR" dirty="0"/>
              <a:t>m</a:t>
            </a:r>
            <a:r>
              <a:rPr lang="fr-FR" dirty="0" smtClean="0"/>
              <a:t>anger</a:t>
            </a:r>
          </a:p>
          <a:p>
            <a:r>
              <a:rPr lang="fr-FR" dirty="0"/>
              <a:t>o</a:t>
            </a:r>
            <a:r>
              <a:rPr lang="fr-FR" dirty="0" smtClean="0"/>
              <a:t>ublier</a:t>
            </a:r>
          </a:p>
          <a:p>
            <a:r>
              <a:rPr lang="fr-FR" dirty="0"/>
              <a:t>p</a:t>
            </a:r>
            <a:r>
              <a:rPr lang="fr-FR" dirty="0" smtClean="0"/>
              <a:t>arler</a:t>
            </a:r>
          </a:p>
          <a:p>
            <a:r>
              <a:rPr lang="fr-FR" dirty="0"/>
              <a:t>p</a:t>
            </a:r>
            <a:r>
              <a:rPr lang="fr-FR" dirty="0" smtClean="0"/>
              <a:t>artager</a:t>
            </a:r>
          </a:p>
          <a:p>
            <a:r>
              <a:rPr lang="fr-FR" dirty="0"/>
              <a:t>p</a:t>
            </a:r>
            <a:r>
              <a:rPr lang="fr-FR" dirty="0" smtClean="0"/>
              <a:t>enser (que/qu’)</a:t>
            </a:r>
          </a:p>
          <a:p>
            <a:r>
              <a:rPr lang="fr-FR" dirty="0"/>
              <a:t>r</a:t>
            </a:r>
            <a:r>
              <a:rPr lang="fr-FR" dirty="0" smtClean="0"/>
              <a:t>egarder</a:t>
            </a:r>
          </a:p>
          <a:p>
            <a:r>
              <a:rPr lang="fr-FR" dirty="0"/>
              <a:t>r</a:t>
            </a:r>
            <a:r>
              <a:rPr lang="fr-FR" dirty="0" smtClean="0"/>
              <a:t>encontrer</a:t>
            </a:r>
          </a:p>
          <a:p>
            <a:r>
              <a:rPr lang="fr-FR" dirty="0"/>
              <a:t>r</a:t>
            </a:r>
            <a:r>
              <a:rPr lang="fr-FR" dirty="0" smtClean="0"/>
              <a:t>etrouver</a:t>
            </a:r>
          </a:p>
          <a:p>
            <a:r>
              <a:rPr lang="fr-FR" dirty="0"/>
              <a:t>t</a:t>
            </a:r>
            <a:r>
              <a:rPr lang="fr-FR" dirty="0" smtClean="0"/>
              <a:t>ravailler</a:t>
            </a:r>
          </a:p>
          <a:p>
            <a:r>
              <a:rPr lang="fr-FR" dirty="0" smtClean="0"/>
              <a:t>voyager</a:t>
            </a:r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Verbes</a:t>
            </a:r>
            <a:r>
              <a:rPr lang="en-US" dirty="0" smtClean="0"/>
              <a:t> –</a:t>
            </a:r>
            <a:r>
              <a:rPr lang="en-US" dirty="0" err="1" smtClean="0"/>
              <a:t>er</a:t>
            </a:r>
            <a:r>
              <a:rPr lang="en-US" dirty="0" smtClean="0"/>
              <a:t>   (actions)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5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957072"/>
          </a:xfrm>
        </p:spPr>
        <p:txBody>
          <a:bodyPr/>
          <a:lstStyle/>
          <a:p>
            <a:r>
              <a:rPr lang="en-US" dirty="0" smtClean="0"/>
              <a:t>Using the pictures and the given subject, make a sentence!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Speaking points</a:t>
            </a:r>
            <a:endParaRPr lang="en-US" dirty="0"/>
          </a:p>
        </p:txBody>
      </p:sp>
      <p:pic>
        <p:nvPicPr>
          <p:cNvPr id="4" name="Picture 3" descr="C:\Users\brittany.call\AppData\Local\Microsoft\Windows\Temporary Internet Files\Content.IE5\8GY7XHV9\MP900433140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47248"/>
            <a:ext cx="2055186" cy="17576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66800" y="3247628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Je</a:t>
            </a:r>
            <a:endParaRPr lang="en-US" sz="4000" dirty="0"/>
          </a:p>
        </p:txBody>
      </p:sp>
      <p:pic>
        <p:nvPicPr>
          <p:cNvPr id="6" name="Picture 5" descr="C:\Users\brittany.call\AppData\Local\Microsoft\Windows\Temporary Internet Files\Content.IE5\9DNAQG3P\MC900056147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042" y="2778462"/>
            <a:ext cx="1760855" cy="15569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409700" y="4531086"/>
            <a:ext cx="5600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J’aime</a:t>
            </a:r>
            <a:r>
              <a:rPr lang="en-US" sz="4000" dirty="0" smtClean="0"/>
              <a:t> </a:t>
            </a:r>
            <a:r>
              <a:rPr lang="en-US" sz="4000" dirty="0" err="1" smtClean="0"/>
              <a:t>dessiner</a:t>
            </a:r>
            <a:endParaRPr lang="en-US" sz="4000" dirty="0" smtClean="0"/>
          </a:p>
          <a:p>
            <a:pPr algn="ctr"/>
            <a:r>
              <a:rPr lang="en-US" sz="4000" dirty="0" err="1" smtClean="0"/>
              <a:t>J’aime</a:t>
            </a:r>
            <a:r>
              <a:rPr lang="en-US" sz="4000" dirty="0" smtClean="0"/>
              <a:t> </a:t>
            </a:r>
            <a:r>
              <a:rPr lang="en-US" sz="4000" u="sng" dirty="0" err="1" smtClean="0"/>
              <a:t>l</a:t>
            </a:r>
            <a:r>
              <a:rPr lang="en-US" sz="4000" dirty="0" err="1" smtClean="0"/>
              <a:t>’art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2550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609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Je</a:t>
            </a:r>
            <a:endParaRPr lang="en-US" sz="4000" dirty="0"/>
          </a:p>
        </p:txBody>
      </p:sp>
      <p:pic>
        <p:nvPicPr>
          <p:cNvPr id="5" name="Picture 4" descr="C:\Users\brittany.call\AppData\Local\Microsoft\Windows\Temporary Internet Files\Content.IE5\8GY7XHV9\MP900433140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7743"/>
            <a:ext cx="15240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Program Files (x86)\Microsoft Office\MEDIA\CAGCAT10\j0297749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664" y="212586"/>
            <a:ext cx="1842136" cy="17485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09600" y="2895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Nous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647700" y="50292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/>
              <a:t>Vous</a:t>
            </a:r>
            <a:endParaRPr lang="en-US" sz="4000" dirty="0"/>
          </a:p>
        </p:txBody>
      </p:sp>
      <p:pic>
        <p:nvPicPr>
          <p:cNvPr id="1026" name="Picture 2" descr="C:\Users\brittany.call\AppData\Local\Microsoft\Windows\Temporary Internet Files\Content.IE5\JRDIQS49\MC90038257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366" y="4455289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rittany.call\AppData\Local\Microsoft\Windows\Temporary Internet Files\Content.IE5\JRDIQS49\MC90007118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63" y="2292009"/>
            <a:ext cx="2012887" cy="185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brittany.call\AppData\Local\Microsoft\Windows\Temporary Internet Files\Content.IE5\8GY7XHV9\MP900433140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322" y="2667000"/>
            <a:ext cx="15240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brittany.call\AppData\Local\Microsoft\Windows\Temporary Internet Files\Content.IE5\8GY7XHV9\MP900433140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664" y="4685320"/>
            <a:ext cx="1524000" cy="137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Connector 12"/>
          <p:cNvCxnSpPr/>
          <p:nvPr/>
        </p:nvCxnSpPr>
        <p:spPr>
          <a:xfrm>
            <a:off x="3110864" y="4607689"/>
            <a:ext cx="1371600" cy="1371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110864" y="4548842"/>
            <a:ext cx="1371600" cy="1371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66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609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Je</a:t>
            </a:r>
            <a:endParaRPr lang="en-US" sz="4000" dirty="0"/>
          </a:p>
        </p:txBody>
      </p:sp>
      <p:pic>
        <p:nvPicPr>
          <p:cNvPr id="5" name="Picture 4" descr="C:\Users\brittany.call\AppData\Local\Microsoft\Windows\Temporary Internet Files\Content.IE5\8GY7XHV9\MP900433140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7743"/>
            <a:ext cx="15240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Program Files (x86)\Microsoft Office\MEDIA\CAGCAT10\j0297749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664" y="212586"/>
            <a:ext cx="1842136" cy="17485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09600" y="2895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Nous</a:t>
            </a:r>
            <a:endParaRPr lang="en-US" sz="4000" dirty="0"/>
          </a:p>
        </p:txBody>
      </p:sp>
      <p:pic>
        <p:nvPicPr>
          <p:cNvPr id="8" name="Picture 7" descr="C:\Users\brittany.call\AppData\Local\Microsoft\Windows\Temporary Internet Files\Content.IE5\TM0160SZ\MM900284030[1]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309" y="2354133"/>
            <a:ext cx="1856423" cy="179081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47700" y="50292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/>
              <a:t>Vous</a:t>
            </a:r>
            <a:endParaRPr lang="en-US" sz="4000" dirty="0"/>
          </a:p>
        </p:txBody>
      </p:sp>
      <p:pic>
        <p:nvPicPr>
          <p:cNvPr id="10" name="Picture 9" descr="C:\Users\brittany.call\AppData\Local\Microsoft\Windows\Temporary Internet Files\Content.IE5\K029Y0S5\MC900441916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844" y="4694099"/>
            <a:ext cx="2588956" cy="1081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brittany.call\AppData\Local\Microsoft\Windows\Temporary Internet Files\Content.IE5\JRDIQS49\MC900382574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396442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rittany.call\AppData\Local\Microsoft\Windows\Temporary Internet Files\Content.IE5\JRDIQS49\MC90007118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63" y="2292009"/>
            <a:ext cx="2012887" cy="185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4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609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Il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647700" y="2604253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Marc et Francine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647700" y="50292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/>
              <a:t>Tu</a:t>
            </a:r>
            <a:endParaRPr lang="en-US" sz="4000" dirty="0"/>
          </a:p>
        </p:txBody>
      </p:sp>
      <p:pic>
        <p:nvPicPr>
          <p:cNvPr id="2050" name="Picture 2" descr="C:\Users\brittany.call\AppData\Local\Microsoft\Windows\Temporary Internet Files\Content.IE5\390B587U\MC90008895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3988"/>
            <a:ext cx="1768450" cy="109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rittany.call\AppData\Local\Microsoft\Windows\Temporary Internet Files\Content.IE5\390B587U\MC90018871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02" y="65145"/>
            <a:ext cx="1352398" cy="179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brittany.call\AppData\Local\Microsoft\Windows\Temporary Internet Files\Content.IE5\JRDIQS49\MC9002321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004" y="2573446"/>
            <a:ext cx="2319196" cy="171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brittany.call\AppData\Local\Microsoft\Windows\Temporary Internet Files\Content.IE5\8GY7XHV9\MP900433140[1]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229" y="2573446"/>
            <a:ext cx="1524000" cy="137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/>
          <p:cNvCxnSpPr/>
          <p:nvPr/>
        </p:nvCxnSpPr>
        <p:spPr>
          <a:xfrm>
            <a:off x="3624404" y="2573446"/>
            <a:ext cx="1371600" cy="1371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624404" y="2514599"/>
            <a:ext cx="1371600" cy="1371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55" name="Picture 7" descr="C:\Users\brittany.call\AppData\Local\Microsoft\Windows\Temporary Internet Files\Content.IE5\1CLWY5HO\MP900442479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50" y="4468743"/>
            <a:ext cx="1219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brittany.call\AppData\Local\Microsoft\Windows\Temporary Internet Files\Content.IE5\1CLWY5HO\MC90008893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601" y="4552100"/>
            <a:ext cx="1709209" cy="174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55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609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Je</a:t>
            </a:r>
            <a:endParaRPr lang="en-US" sz="4000" dirty="0"/>
          </a:p>
        </p:txBody>
      </p:sp>
      <p:pic>
        <p:nvPicPr>
          <p:cNvPr id="5" name="Picture 4" descr="C:\Users\brittany.call\AppData\Local\Microsoft\Windows\Temporary Internet Files\Content.IE5\8GY7XHV9\MP900433140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7743"/>
            <a:ext cx="15240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09600" y="2895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/>
              <a:t>Tu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647700" y="50292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/>
              <a:t>Vous</a:t>
            </a:r>
            <a:endParaRPr lang="en-US" sz="4000" dirty="0"/>
          </a:p>
        </p:txBody>
      </p:sp>
      <p:pic>
        <p:nvPicPr>
          <p:cNvPr id="3074" name="Picture 2" descr="C:\Users\brittany.call\AppData\Local\Microsoft\Windows\Temporary Internet Files\Content.IE5\1CLWY5HO\MP90042228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182552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rittany.call\AppData\Local\Microsoft\Windows\Temporary Internet Files\Content.IE5\1CLWY5HO\MC90038920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2437756"/>
            <a:ext cx="1440942" cy="162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brittany.call\AppData\Local\Microsoft\Windows\Temporary Internet Files\Content.IE5\390B587U\MC90035419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03100"/>
            <a:ext cx="2017592" cy="189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brittany.call\AppData\Local\Microsoft\Windows\Temporary Internet Files\Content.IE5\390B587U\MP900442390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621" y="4876799"/>
            <a:ext cx="2393893" cy="159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brittany.call\AppData\Local\Microsoft\Windows\Temporary Internet Files\Content.IE5\JRDIQS49\MC900435149[1].w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996" y="4876799"/>
            <a:ext cx="2823614" cy="135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95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u="sng" dirty="0" smtClean="0"/>
              <a:t>Making better sentences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5715000"/>
          </a:xfrm>
        </p:spPr>
        <p:txBody>
          <a:bodyPr>
            <a:normAutofit/>
          </a:bodyPr>
          <a:lstStyle/>
          <a:p>
            <a:r>
              <a:rPr lang="fr-FR" dirty="0" smtClean="0"/>
              <a:t>Tu n’aimes pas voyager.    Tu détestes voyager</a:t>
            </a:r>
          </a:p>
          <a:p>
            <a:r>
              <a:rPr lang="fr-FR" dirty="0" smtClean="0"/>
              <a:t>Tu n’aimes pas…		   Tu détestes…</a:t>
            </a:r>
          </a:p>
          <a:p>
            <a:endParaRPr lang="fr-FR" dirty="0"/>
          </a:p>
          <a:p>
            <a:r>
              <a:rPr lang="fr-FR" dirty="0" smtClean="0"/>
              <a:t>Nous étudions les maths </a:t>
            </a:r>
            <a:r>
              <a:rPr lang="fr-FR" b="1" dirty="0" smtClean="0"/>
              <a:t>avec</a:t>
            </a:r>
            <a:r>
              <a:rPr lang="fr-FR" dirty="0" smtClean="0"/>
              <a:t> les amis</a:t>
            </a:r>
          </a:p>
          <a:p>
            <a:r>
              <a:rPr lang="fr-FR" dirty="0" smtClean="0"/>
              <a:t>Nous…</a:t>
            </a:r>
          </a:p>
          <a:p>
            <a:endParaRPr lang="fr-FR" dirty="0"/>
          </a:p>
          <a:p>
            <a:r>
              <a:rPr lang="fr-FR" dirty="0" smtClean="0"/>
              <a:t>Vous parlez </a:t>
            </a:r>
            <a:r>
              <a:rPr lang="fr-FR" b="1" dirty="0" smtClean="0"/>
              <a:t>dans</a:t>
            </a:r>
            <a:r>
              <a:rPr lang="fr-FR" dirty="0" smtClean="0"/>
              <a:t> la classe de sciences.</a:t>
            </a:r>
          </a:p>
          <a:p>
            <a:r>
              <a:rPr lang="fr-FR" dirty="0" smtClean="0"/>
              <a:t>Vous…</a:t>
            </a:r>
          </a:p>
          <a:p>
            <a:endParaRPr lang="fr-FR" dirty="0"/>
          </a:p>
          <a:p>
            <a:r>
              <a:rPr lang="fr-FR" dirty="0" smtClean="0"/>
              <a:t>Tu habites </a:t>
            </a:r>
            <a:r>
              <a:rPr lang="fr-FR" b="1" dirty="0" smtClean="0"/>
              <a:t>à </a:t>
            </a:r>
            <a:r>
              <a:rPr lang="fr-FR" dirty="0" err="1" smtClean="0"/>
              <a:t>Cottonwood</a:t>
            </a:r>
            <a:r>
              <a:rPr lang="fr-FR" dirty="0" smtClean="0"/>
              <a:t> </a:t>
            </a:r>
            <a:r>
              <a:rPr lang="fr-FR" dirty="0" err="1" smtClean="0"/>
              <a:t>Heights</a:t>
            </a:r>
            <a:r>
              <a:rPr lang="fr-FR" dirty="0" smtClean="0"/>
              <a:t>.  Tu habites </a:t>
            </a:r>
            <a:r>
              <a:rPr lang="fr-FR" b="1" dirty="0" smtClean="0"/>
              <a:t>en</a:t>
            </a:r>
            <a:r>
              <a:rPr lang="fr-FR" dirty="0" smtClean="0"/>
              <a:t> Orem</a:t>
            </a:r>
          </a:p>
          <a:p>
            <a:pPr marL="2974975" indent="-255588"/>
            <a:r>
              <a:rPr lang="fr-FR" dirty="0" smtClean="0"/>
              <a:t>J’habites…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212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u="sng" dirty="0" smtClean="0"/>
              <a:t>Making better sentences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715000"/>
          </a:xfrm>
        </p:spPr>
        <p:txBody>
          <a:bodyPr>
            <a:normAutofit/>
          </a:bodyPr>
          <a:lstStyle/>
          <a:p>
            <a:r>
              <a:rPr lang="fr-FR" dirty="0" smtClean="0"/>
              <a:t>J’aime l’école </a:t>
            </a:r>
            <a:r>
              <a:rPr lang="fr-FR" b="1" dirty="0" smtClean="0"/>
              <a:t>parce que </a:t>
            </a:r>
            <a:r>
              <a:rPr lang="fr-FR" dirty="0" smtClean="0"/>
              <a:t>c’est intéressante</a:t>
            </a:r>
          </a:p>
          <a:p>
            <a:r>
              <a:rPr lang="fr-FR" dirty="0" smtClean="0"/>
              <a:t>J’aime…</a:t>
            </a:r>
          </a:p>
          <a:p>
            <a:endParaRPr lang="fr-FR" dirty="0" smtClean="0"/>
          </a:p>
          <a:p>
            <a:r>
              <a:rPr lang="fr-FR" dirty="0" smtClean="0"/>
              <a:t>Marc </a:t>
            </a:r>
            <a:r>
              <a:rPr lang="fr-FR" b="1" dirty="0" smtClean="0"/>
              <a:t>pense que </a:t>
            </a:r>
            <a:r>
              <a:rPr lang="fr-FR" dirty="0" smtClean="0"/>
              <a:t>l’école est facile.</a:t>
            </a:r>
          </a:p>
          <a:p>
            <a:r>
              <a:rPr lang="fr-FR" dirty="0" smtClean="0"/>
              <a:t>Tu </a:t>
            </a:r>
            <a:r>
              <a:rPr lang="fr-FR" b="1" dirty="0" smtClean="0"/>
              <a:t>penses qu’</a:t>
            </a:r>
            <a:r>
              <a:rPr lang="fr-FR" dirty="0" smtClean="0"/>
              <a:t>Alain est sympa</a:t>
            </a:r>
          </a:p>
          <a:p>
            <a:r>
              <a:rPr lang="fr-FR" dirty="0" smtClean="0"/>
              <a:t>Je pense…</a:t>
            </a:r>
          </a:p>
        </p:txBody>
      </p:sp>
    </p:spTree>
    <p:extLst>
      <p:ext uri="{BB962C8B-B14F-4D97-AF65-F5344CB8AC3E}">
        <p14:creationId xmlns:p14="http://schemas.microsoft.com/office/powerpoint/2010/main" val="221760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2006</TotalTime>
  <Words>235</Words>
  <Application>Microsoft Office PowerPoint</Application>
  <PresentationFormat>On-screen Show (4:3)</PresentationFormat>
  <Paragraphs>89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Pile/Face:</vt:lpstr>
      <vt:lpstr>Verbes –er   (actions)</vt:lpstr>
      <vt:lpstr>Speaking points</vt:lpstr>
      <vt:lpstr>PowerPoint Presentation</vt:lpstr>
      <vt:lpstr>PowerPoint Presentation</vt:lpstr>
      <vt:lpstr>PowerPoint Presentation</vt:lpstr>
      <vt:lpstr>PowerPoint Presentation</vt:lpstr>
      <vt:lpstr>Making better sentences</vt:lpstr>
      <vt:lpstr>Making better sentences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Plus!</vt:lpstr>
      <vt:lpstr>Liasons</vt:lpstr>
      <vt:lpstr>Liasons</vt:lpstr>
      <vt:lpstr>Liasons</vt:lpstr>
      <vt:lpstr>Liasons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Pile/Face:</dc:title>
  <dc:creator>Call, Brittany</dc:creator>
  <cp:lastModifiedBy>Call, Brittany</cp:lastModifiedBy>
  <cp:revision>46</cp:revision>
  <dcterms:created xsi:type="dcterms:W3CDTF">2013-09-12T19:06:02Z</dcterms:created>
  <dcterms:modified xsi:type="dcterms:W3CDTF">2013-09-23T13:09:45Z</dcterms:modified>
</cp:coreProperties>
</file>