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375" r:id="rId2"/>
    <p:sldId id="415" r:id="rId3"/>
    <p:sldId id="411" r:id="rId4"/>
    <p:sldId id="413" r:id="rId5"/>
    <p:sldId id="414" r:id="rId6"/>
    <p:sldId id="417" r:id="rId7"/>
    <p:sldId id="412" r:id="rId8"/>
    <p:sldId id="41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>
        <p:scale>
          <a:sx n="70" d="100"/>
          <a:sy n="70" d="100"/>
        </p:scale>
        <p:origin x="-61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6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7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85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2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4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its.utexas.edu/fi/html/toc/03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Est-ce que tu aimes voyager en Europe?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Est-ce que tu préfères la mer ou la campagne?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Est-ce que tu préfères prendre une voiture ou un avion?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Est-ce que tu préfère une station de métro ou une station de ski?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Est-ce que vous aimez parlez avec des gens?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Quand est-ce que tu vas partir en vacances?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Quand est-ce que tu vas faire un séjour?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Où est-ce que tu vas aller quand tu as 20 ans?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/>
              <a:t>Où est-ce que vous allez tomber</a:t>
            </a:r>
            <a:r>
              <a:rPr lang="fr-FR" sz="2400" dirty="0" smtClean="0"/>
              <a:t>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*Qu’est-ce que tu as mang</a:t>
            </a:r>
            <a:r>
              <a:rPr lang="fr-FR" sz="2400" dirty="0"/>
              <a:t>é</a:t>
            </a:r>
            <a:r>
              <a:rPr lang="fr-FR" sz="2400" dirty="0" smtClean="0"/>
              <a:t> pour le petit-déjeuner?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*Quel filme est-ce que tu as regardé le weekend passé?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*Quand est-ce que tu as fini les devoirs hier?</a:t>
            </a:r>
          </a:p>
          <a:p>
            <a:pPr marL="225425" indent="-225425">
              <a:buFont typeface="+mj-lt"/>
              <a:buAutoNum type="arabicPeriod"/>
            </a:pPr>
            <a:r>
              <a:rPr lang="fr-FR" sz="2400" dirty="0" smtClean="0"/>
              <a:t>*Où est-ce que tu as entendu de la musique hier?</a:t>
            </a:r>
            <a:endParaRPr lang="fr-FR" sz="2400" dirty="0"/>
          </a:p>
          <a:p>
            <a:pPr marL="225425" indent="-225425">
              <a:buFont typeface="+mj-lt"/>
              <a:buAutoNum type="arabicPeriod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in the past</a:t>
            </a:r>
          </a:p>
          <a:p>
            <a:endParaRPr lang="en-US" dirty="0" smtClean="0"/>
          </a:p>
          <a:p>
            <a:r>
              <a:rPr lang="en-US" dirty="0" smtClean="0"/>
              <a:t>Answers the question: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500" b="1" dirty="0" smtClean="0"/>
              <a:t>“What happened?”</a:t>
            </a:r>
          </a:p>
          <a:p>
            <a:pPr marL="0" indent="0" algn="ctr">
              <a:buNone/>
            </a:pPr>
            <a:endParaRPr lang="en-US" sz="3500" b="1" dirty="0"/>
          </a:p>
          <a:p>
            <a:pPr marL="0" indent="0" algn="ctr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7075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PASSé</a:t>
            </a:r>
            <a:r>
              <a:rPr lang="en-US" dirty="0" smtClean="0"/>
              <a:t> </a:t>
            </a:r>
            <a:r>
              <a:rPr lang="en-US" dirty="0" err="1" smtClean="0"/>
              <a:t>COMPOS</a:t>
            </a:r>
            <a:r>
              <a:rPr lang="en-US" dirty="0" err="1"/>
              <a:t>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Sujet       +     verbe auxiliaire     +   participe passé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sujet       +          avoir                +     </a:t>
            </a:r>
            <a:r>
              <a:rPr lang="fr-FR" b="1" dirty="0" smtClean="0"/>
              <a:t>-er → é</a:t>
            </a:r>
          </a:p>
          <a:p>
            <a:pPr marL="0" indent="0">
              <a:buNone/>
            </a:pPr>
            <a:r>
              <a:rPr lang="fr-FR" b="1" dirty="0" smtClean="0"/>
              <a:t>                                                         -</a:t>
            </a:r>
            <a:r>
              <a:rPr lang="fr-FR" b="1" dirty="0" err="1" smtClean="0"/>
              <a:t>re</a:t>
            </a:r>
            <a:r>
              <a:rPr lang="fr-FR" b="1" dirty="0" smtClean="0"/>
              <a:t> → u</a:t>
            </a:r>
          </a:p>
          <a:p>
            <a:pPr marL="0" indent="0">
              <a:buNone/>
            </a:pPr>
            <a:r>
              <a:rPr lang="fr-FR" b="1" dirty="0" smtClean="0"/>
              <a:t>                                                         -</a:t>
            </a:r>
            <a:r>
              <a:rPr lang="fr-FR" b="1" dirty="0" err="1" smtClean="0"/>
              <a:t>ir</a:t>
            </a:r>
            <a:r>
              <a:rPr lang="fr-FR" b="1" dirty="0" smtClean="0"/>
              <a:t> → i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mang</a:t>
            </a:r>
            <a:r>
              <a:rPr lang="fr-FR" strike="sngStrike" dirty="0" smtClean="0"/>
              <a:t>er</a:t>
            </a:r>
            <a:r>
              <a:rPr lang="fr-FR" dirty="0" smtClean="0"/>
              <a:t>     	J’ai mangé		Je n’ai pas mangé	</a:t>
            </a:r>
          </a:p>
          <a:p>
            <a:pPr marL="0" indent="0">
              <a:buNone/>
            </a:pPr>
            <a:r>
              <a:rPr lang="fr-FR" dirty="0" smtClean="0"/>
              <a:t>entend</a:t>
            </a:r>
            <a:r>
              <a:rPr lang="fr-FR" strike="sngStrike" dirty="0" smtClean="0"/>
              <a:t>re</a:t>
            </a:r>
            <a:r>
              <a:rPr lang="fr-FR" dirty="0" smtClean="0"/>
              <a:t>	Tu as entendu	Tu n’as pas entendu</a:t>
            </a:r>
          </a:p>
          <a:p>
            <a:pPr marL="0" indent="0">
              <a:buNone/>
            </a:pPr>
            <a:r>
              <a:rPr lang="fr-FR" dirty="0" smtClean="0"/>
              <a:t>fin</a:t>
            </a:r>
            <a:r>
              <a:rPr lang="fr-FR" strike="sngStrike" dirty="0" smtClean="0"/>
              <a:t>ir</a:t>
            </a:r>
            <a:r>
              <a:rPr lang="fr-FR" dirty="0" smtClean="0"/>
              <a:t>		Nous avons fini	Nous n’avons pas fini</a:t>
            </a:r>
          </a:p>
        </p:txBody>
      </p:sp>
    </p:spTree>
    <p:extLst>
      <p:ext uri="{BB962C8B-B14F-4D97-AF65-F5344CB8AC3E}">
        <p14:creationId xmlns:p14="http://schemas.microsoft.com/office/powerpoint/2010/main" val="12259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Mettez les verbes au passe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977640" cy="5257800"/>
          </a:xfrm>
        </p:spPr>
        <p:txBody>
          <a:bodyPr>
            <a:normAutofit/>
          </a:bodyPr>
          <a:lstStyle/>
          <a:p>
            <a:r>
              <a:rPr lang="fr-FR" dirty="0" smtClean="0"/>
              <a:t>Je / manger</a:t>
            </a:r>
          </a:p>
          <a:p>
            <a:r>
              <a:rPr lang="fr-FR" dirty="0" smtClean="0"/>
              <a:t>Il / ne pas / choisir</a:t>
            </a:r>
          </a:p>
          <a:p>
            <a:r>
              <a:rPr lang="fr-FR" dirty="0" smtClean="0"/>
              <a:t>Nous / écouter</a:t>
            </a:r>
          </a:p>
          <a:p>
            <a:r>
              <a:rPr lang="fr-FR" dirty="0" smtClean="0"/>
              <a:t>Vous / entendre</a:t>
            </a:r>
          </a:p>
          <a:p>
            <a:r>
              <a:rPr lang="fr-FR" dirty="0" smtClean="0"/>
              <a:t>Elles / ne pas / parler</a:t>
            </a:r>
          </a:p>
          <a:p>
            <a:r>
              <a:rPr lang="fr-FR" dirty="0" smtClean="0"/>
              <a:t>Tu / utiliser</a:t>
            </a:r>
          </a:p>
          <a:p>
            <a:r>
              <a:rPr lang="fr-FR" dirty="0" smtClean="0"/>
              <a:t>Je / rougir</a:t>
            </a:r>
          </a:p>
          <a:p>
            <a:r>
              <a:rPr lang="fr-FR" dirty="0" smtClean="0"/>
              <a:t>Tu / ne pas / acheter</a:t>
            </a:r>
          </a:p>
          <a:p>
            <a:r>
              <a:rPr lang="fr-FR" dirty="0" smtClean="0"/>
              <a:t>Nous / chercher</a:t>
            </a:r>
          </a:p>
          <a:p>
            <a:r>
              <a:rPr lang="fr-FR" dirty="0" smtClean="0"/>
              <a:t>Je / trouver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4279392" cy="5257800"/>
          </a:xfrm>
        </p:spPr>
        <p:txBody>
          <a:bodyPr>
            <a:normAutofit/>
          </a:bodyPr>
          <a:lstStyle/>
          <a:p>
            <a:r>
              <a:rPr lang="fr-FR" dirty="0" smtClean="0"/>
              <a:t>Marc / ne pas / finir</a:t>
            </a:r>
          </a:p>
          <a:p>
            <a:r>
              <a:rPr lang="fr-FR" dirty="0" smtClean="0"/>
              <a:t>Julie et Meg / jouer</a:t>
            </a:r>
          </a:p>
          <a:p>
            <a:r>
              <a:rPr lang="fr-FR" dirty="0" smtClean="0"/>
              <a:t>Je / regarder</a:t>
            </a:r>
          </a:p>
          <a:p>
            <a:r>
              <a:rPr lang="fr-FR" dirty="0" smtClean="0"/>
              <a:t>Nous / voyager</a:t>
            </a:r>
          </a:p>
          <a:p>
            <a:r>
              <a:rPr lang="fr-FR" dirty="0" smtClean="0"/>
              <a:t>Vous / attendre</a:t>
            </a:r>
          </a:p>
          <a:p>
            <a:r>
              <a:rPr lang="fr-FR" dirty="0" smtClean="0"/>
              <a:t>Ben / ne pas / oublier</a:t>
            </a:r>
          </a:p>
          <a:p>
            <a:r>
              <a:rPr lang="fr-FR" dirty="0" smtClean="0"/>
              <a:t>Tu / dormir</a:t>
            </a:r>
          </a:p>
          <a:p>
            <a:r>
              <a:rPr lang="fr-FR" dirty="0" smtClean="0"/>
              <a:t>Elles / vendre</a:t>
            </a:r>
          </a:p>
          <a:p>
            <a:r>
              <a:rPr lang="fr-FR" dirty="0" smtClean="0"/>
              <a:t>Elle / ne pas / penser</a:t>
            </a:r>
          </a:p>
          <a:p>
            <a:r>
              <a:rPr lang="fr-FR" dirty="0" smtClean="0"/>
              <a:t>Je / aimer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…qu’est-ce que tu as mangé?</a:t>
            </a:r>
          </a:p>
          <a:p>
            <a:r>
              <a:rPr lang="fr-FR" dirty="0" smtClean="0"/>
              <a:t>…qu’est-ce que tu as joué?</a:t>
            </a:r>
          </a:p>
          <a:p>
            <a:r>
              <a:rPr lang="fr-FR" dirty="0" smtClean="0"/>
              <a:t>…qu’est-ce que tu as étudié?</a:t>
            </a:r>
          </a:p>
          <a:p>
            <a:r>
              <a:rPr lang="fr-FR" dirty="0" smtClean="0"/>
              <a:t>…qu’est-ce que tu as regardé?</a:t>
            </a:r>
          </a:p>
          <a:p>
            <a:r>
              <a:rPr lang="fr-FR" dirty="0" smtClean="0"/>
              <a:t>…qu’est-ce que tu as écouté?</a:t>
            </a:r>
          </a:p>
          <a:p>
            <a:r>
              <a:rPr lang="fr-FR" dirty="0" smtClean="0"/>
              <a:t>…est-ce que tu as fini tes devoirs?</a:t>
            </a:r>
          </a:p>
          <a:p>
            <a:r>
              <a:rPr lang="fr-FR" dirty="0" smtClean="0"/>
              <a:t>…est-ce que tu as attendu le bus?</a:t>
            </a:r>
          </a:p>
          <a:p>
            <a:r>
              <a:rPr lang="fr-FR" dirty="0" smtClean="0"/>
              <a:t>…est-ce que tu as entendu de la musique?</a:t>
            </a:r>
          </a:p>
          <a:p>
            <a:r>
              <a:rPr lang="fr-FR" dirty="0" smtClean="0"/>
              <a:t>…est-ce que tu as obéi à tes parents?</a:t>
            </a:r>
          </a:p>
          <a:p>
            <a:r>
              <a:rPr lang="fr-FR" dirty="0" smtClean="0"/>
              <a:t>…qu’est-ce que tu as aimé?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</a:t>
            </a:r>
            <a:r>
              <a:rPr lang="fr-FR" dirty="0" smtClean="0"/>
              <a:t>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ECOUTER!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www.laits.utexas.edu/fi/html/toc/03.html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Fill in the blanks with what you understand from </a:t>
            </a:r>
            <a:r>
              <a:rPr lang="en-US" smtClean="0"/>
              <a:t>the answers to the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smtClean="0"/>
              <a:t>Connecting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943600"/>
          </a:xfrm>
        </p:spPr>
        <p:txBody>
          <a:bodyPr>
            <a:normAutofit/>
          </a:bodyPr>
          <a:lstStyle/>
          <a:p>
            <a:r>
              <a:rPr lang="fr-FR" b="1" dirty="0"/>
              <a:t>d</a:t>
            </a:r>
            <a:r>
              <a:rPr lang="fr-FR" b="1" dirty="0" smtClean="0"/>
              <a:t>’abord</a:t>
            </a:r>
            <a:r>
              <a:rPr lang="fr-FR" dirty="0" smtClean="0"/>
              <a:t> = first</a:t>
            </a:r>
          </a:p>
          <a:p>
            <a:r>
              <a:rPr lang="fr-FR" b="1" dirty="0"/>
              <a:t>e</a:t>
            </a:r>
            <a:r>
              <a:rPr lang="fr-FR" b="1" dirty="0" smtClean="0"/>
              <a:t>nsuite</a:t>
            </a:r>
            <a:r>
              <a:rPr lang="fr-FR" dirty="0" smtClean="0"/>
              <a:t> =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b="1" dirty="0"/>
              <a:t>p</a:t>
            </a:r>
            <a:r>
              <a:rPr lang="fr-FR" b="1" dirty="0" smtClean="0"/>
              <a:t>uis</a:t>
            </a:r>
            <a:r>
              <a:rPr lang="fr-FR" dirty="0" smtClean="0"/>
              <a:t> =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b="1" dirty="0"/>
              <a:t>a</a:t>
            </a:r>
            <a:r>
              <a:rPr lang="fr-FR" b="1" dirty="0" smtClean="0"/>
              <a:t>lors</a:t>
            </a:r>
            <a:r>
              <a:rPr lang="fr-FR" dirty="0" smtClean="0"/>
              <a:t> = </a:t>
            </a:r>
            <a:r>
              <a:rPr lang="fr-FR" dirty="0" err="1" smtClean="0"/>
              <a:t>so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,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moment</a:t>
            </a:r>
          </a:p>
          <a:p>
            <a:r>
              <a:rPr lang="fr-FR" b="1" dirty="0" smtClean="0"/>
              <a:t>après</a:t>
            </a:r>
            <a:r>
              <a:rPr lang="fr-FR" dirty="0" smtClean="0"/>
              <a:t> = </a:t>
            </a:r>
            <a:r>
              <a:rPr lang="fr-FR" dirty="0" err="1" smtClean="0"/>
              <a:t>after</a:t>
            </a:r>
            <a:endParaRPr lang="fr-FR" dirty="0" smtClean="0"/>
          </a:p>
          <a:p>
            <a:r>
              <a:rPr lang="fr-FR" b="1" dirty="0"/>
              <a:t>a</a:t>
            </a:r>
            <a:r>
              <a:rPr lang="fr-FR" b="1" dirty="0" smtClean="0"/>
              <a:t>vant (de)</a:t>
            </a:r>
            <a:r>
              <a:rPr lang="fr-FR" dirty="0" smtClean="0"/>
              <a:t> = </a:t>
            </a:r>
            <a:r>
              <a:rPr lang="fr-FR" dirty="0" err="1" smtClean="0"/>
              <a:t>before</a:t>
            </a:r>
            <a:endParaRPr lang="fr-FR" dirty="0" smtClean="0"/>
          </a:p>
          <a:p>
            <a:r>
              <a:rPr lang="fr-FR" b="1" dirty="0"/>
              <a:t>p</a:t>
            </a:r>
            <a:r>
              <a:rPr lang="fr-FR" b="1" dirty="0" smtClean="0"/>
              <a:t>endant (que)</a:t>
            </a:r>
            <a:r>
              <a:rPr lang="fr-FR" dirty="0" smtClean="0"/>
              <a:t> = </a:t>
            </a:r>
            <a:r>
              <a:rPr lang="fr-FR" dirty="0" err="1" smtClean="0"/>
              <a:t>while</a:t>
            </a:r>
            <a:r>
              <a:rPr lang="fr-FR" dirty="0" smtClean="0"/>
              <a:t>, </a:t>
            </a:r>
            <a:r>
              <a:rPr lang="fr-FR" dirty="0" err="1" smtClean="0"/>
              <a:t>during</a:t>
            </a:r>
            <a:endParaRPr lang="fr-FR" dirty="0" smtClean="0"/>
          </a:p>
          <a:p>
            <a:r>
              <a:rPr lang="fr-FR" b="1" dirty="0"/>
              <a:t>t</a:t>
            </a:r>
            <a:r>
              <a:rPr lang="fr-FR" b="1" dirty="0" smtClean="0"/>
              <a:t>out à coup</a:t>
            </a:r>
            <a:r>
              <a:rPr lang="fr-FR" dirty="0" smtClean="0"/>
              <a:t> = </a:t>
            </a:r>
            <a:r>
              <a:rPr lang="fr-FR" dirty="0" err="1" smtClean="0"/>
              <a:t>suddenly</a:t>
            </a:r>
            <a:endParaRPr lang="fr-FR" dirty="0" smtClean="0"/>
          </a:p>
          <a:p>
            <a:r>
              <a:rPr lang="fr-FR" b="1" dirty="0"/>
              <a:t>t</a:t>
            </a:r>
            <a:r>
              <a:rPr lang="fr-FR" b="1" dirty="0" smtClean="0"/>
              <a:t>out de suite</a:t>
            </a:r>
            <a:r>
              <a:rPr lang="fr-FR" dirty="0" smtClean="0"/>
              <a:t> = right </a:t>
            </a:r>
            <a:r>
              <a:rPr lang="fr-FR" dirty="0" err="1" smtClean="0"/>
              <a:t>away</a:t>
            </a:r>
            <a:endParaRPr lang="fr-FR" dirty="0" smtClean="0"/>
          </a:p>
          <a:p>
            <a:r>
              <a:rPr lang="fr-FR" b="1" dirty="0"/>
              <a:t>d</a:t>
            </a:r>
            <a:r>
              <a:rPr lang="fr-FR" b="1" dirty="0" smtClean="0"/>
              <a:t>onc</a:t>
            </a:r>
            <a:r>
              <a:rPr lang="fr-FR" dirty="0" smtClean="0"/>
              <a:t> = </a:t>
            </a:r>
            <a:r>
              <a:rPr lang="fr-FR" dirty="0" err="1" smtClean="0"/>
              <a:t>therefore</a:t>
            </a:r>
            <a:endParaRPr lang="fr-FR" dirty="0" smtClean="0"/>
          </a:p>
          <a:p>
            <a:r>
              <a:rPr lang="fr-FR" b="1" dirty="0"/>
              <a:t>e</a:t>
            </a:r>
            <a:r>
              <a:rPr lang="fr-FR" b="1" dirty="0" smtClean="0"/>
              <a:t>nfin</a:t>
            </a:r>
            <a:r>
              <a:rPr lang="fr-FR" dirty="0" smtClean="0"/>
              <a:t> = </a:t>
            </a:r>
            <a:r>
              <a:rPr lang="fr-FR" dirty="0" err="1" smtClean="0"/>
              <a:t>finally</a:t>
            </a:r>
            <a:r>
              <a:rPr lang="fr-FR" dirty="0" smtClean="0"/>
              <a:t>, </a:t>
            </a:r>
            <a:r>
              <a:rPr lang="fr-FR" dirty="0" err="1" smtClean="0"/>
              <a:t>at</a:t>
            </a:r>
            <a:r>
              <a:rPr lang="fr-FR" dirty="0" smtClean="0"/>
              <a:t> last</a:t>
            </a:r>
          </a:p>
          <a:p>
            <a:r>
              <a:rPr lang="fr-FR" b="1" dirty="0"/>
              <a:t>f</a:t>
            </a:r>
            <a:r>
              <a:rPr lang="fr-FR" b="1" dirty="0" smtClean="0"/>
              <a:t>inalement</a:t>
            </a:r>
            <a:r>
              <a:rPr lang="fr-FR" dirty="0" smtClean="0"/>
              <a:t> = </a:t>
            </a:r>
            <a:r>
              <a:rPr lang="fr-FR" dirty="0" err="1" smtClean="0"/>
              <a:t>finally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2881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9065</TotalTime>
  <Words>474</Words>
  <Application>Microsoft Office PowerPoint</Application>
  <PresentationFormat>On-screen Show (4:3)</PresentationFormat>
  <Paragraphs>97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Pile/Face:  présent et futur</vt:lpstr>
      <vt:lpstr>Passe compose</vt:lpstr>
      <vt:lpstr>PASSé COMPOSé</vt:lpstr>
      <vt:lpstr>Mettez les verbes au passe</vt:lpstr>
      <vt:lpstr>Hier…</vt:lpstr>
      <vt:lpstr>SONDAGE</vt:lpstr>
      <vt:lpstr>ECOUTER!</vt:lpstr>
      <vt:lpstr>Connecting words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246</cp:revision>
  <cp:lastPrinted>2013-09-24T19:57:37Z</cp:lastPrinted>
  <dcterms:created xsi:type="dcterms:W3CDTF">2013-08-16T19:56:35Z</dcterms:created>
  <dcterms:modified xsi:type="dcterms:W3CDTF">2013-09-25T14:51:08Z</dcterms:modified>
</cp:coreProperties>
</file>