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630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r>
              <a:rPr lang="en-US" baseline="0" dirty="0" smtClean="0"/>
              <a:t>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3766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l’école est utile?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aimes le gymnase?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aimes les ordinateurs?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</a:t>
            </a:r>
            <a:r>
              <a:rPr lang="fr-FR" dirty="0" smtClean="0"/>
              <a:t>tu oublies tes devoirs?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</a:t>
            </a:r>
            <a:r>
              <a:rPr lang="fr-FR" dirty="0" smtClean="0"/>
              <a:t>tu partages ta calculatrice?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regardes la télé?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travailles </a:t>
            </a:r>
            <a:r>
              <a:rPr lang="fr-FR" dirty="0"/>
              <a:t>a </a:t>
            </a:r>
            <a:r>
              <a:rPr lang="fr-FR" dirty="0" smtClean="0"/>
              <a:t>l’école?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retrouves tes amis?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détestes?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n’aimes pas?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le prof donne des devoirs?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nous parlons français?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nous commençons la classe?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Pile/Face: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Making better sentences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715000"/>
          </a:xfrm>
        </p:spPr>
        <p:txBody>
          <a:bodyPr>
            <a:normAutofit/>
          </a:bodyPr>
          <a:lstStyle/>
          <a:p>
            <a:r>
              <a:rPr lang="fr-FR" dirty="0" smtClean="0"/>
              <a:t>Tu n’aimes pas voyager.    Tu détestes voyager</a:t>
            </a:r>
          </a:p>
          <a:p>
            <a:r>
              <a:rPr lang="fr-FR" dirty="0" smtClean="0"/>
              <a:t>Tu n’aimes pas…		   Tu détestes…</a:t>
            </a:r>
          </a:p>
          <a:p>
            <a:endParaRPr lang="fr-FR" dirty="0"/>
          </a:p>
          <a:p>
            <a:r>
              <a:rPr lang="fr-FR" dirty="0" smtClean="0"/>
              <a:t>Nous étudions les maths </a:t>
            </a:r>
            <a:r>
              <a:rPr lang="fr-FR" b="1" dirty="0" smtClean="0"/>
              <a:t>avec</a:t>
            </a:r>
            <a:r>
              <a:rPr lang="fr-FR" dirty="0" smtClean="0"/>
              <a:t> les amis</a:t>
            </a:r>
          </a:p>
          <a:p>
            <a:r>
              <a:rPr lang="fr-FR" dirty="0" smtClean="0"/>
              <a:t>Nous…</a:t>
            </a:r>
          </a:p>
          <a:p>
            <a:endParaRPr lang="fr-FR" dirty="0"/>
          </a:p>
          <a:p>
            <a:r>
              <a:rPr lang="fr-FR" dirty="0" smtClean="0"/>
              <a:t>Vous parlez </a:t>
            </a:r>
            <a:r>
              <a:rPr lang="fr-FR" b="1" dirty="0" smtClean="0"/>
              <a:t>dans</a:t>
            </a:r>
            <a:r>
              <a:rPr lang="fr-FR" dirty="0" smtClean="0"/>
              <a:t> la classe de sciences.</a:t>
            </a:r>
          </a:p>
          <a:p>
            <a:r>
              <a:rPr lang="fr-FR" dirty="0" smtClean="0"/>
              <a:t>Vous…</a:t>
            </a:r>
          </a:p>
          <a:p>
            <a:endParaRPr lang="fr-FR" dirty="0"/>
          </a:p>
          <a:p>
            <a:r>
              <a:rPr lang="fr-FR" dirty="0" smtClean="0"/>
              <a:t>Tu habites </a:t>
            </a:r>
            <a:r>
              <a:rPr lang="fr-FR" b="1" dirty="0" smtClean="0"/>
              <a:t>à </a:t>
            </a:r>
            <a:r>
              <a:rPr lang="fr-FR" dirty="0" err="1" smtClean="0"/>
              <a:t>Cottonwood</a:t>
            </a:r>
            <a:r>
              <a:rPr lang="fr-FR" dirty="0" smtClean="0"/>
              <a:t> </a:t>
            </a:r>
            <a:r>
              <a:rPr lang="fr-FR" dirty="0" err="1" smtClean="0"/>
              <a:t>Heights</a:t>
            </a:r>
            <a:r>
              <a:rPr lang="fr-FR" dirty="0" smtClean="0"/>
              <a:t>.  Tu habites </a:t>
            </a:r>
            <a:r>
              <a:rPr lang="fr-FR" b="1" dirty="0" smtClean="0"/>
              <a:t>en</a:t>
            </a:r>
            <a:r>
              <a:rPr lang="fr-FR" dirty="0" smtClean="0"/>
              <a:t> Orem</a:t>
            </a:r>
          </a:p>
          <a:p>
            <a:pPr marL="2974975" indent="-255588"/>
            <a:r>
              <a:rPr lang="fr-FR" dirty="0" smtClean="0"/>
              <a:t>J’habites…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1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Making better sentences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/>
          </a:bodyPr>
          <a:lstStyle/>
          <a:p>
            <a:r>
              <a:rPr lang="fr-FR" dirty="0" smtClean="0"/>
              <a:t>J’aime l’école </a:t>
            </a:r>
            <a:r>
              <a:rPr lang="fr-FR" b="1" dirty="0" smtClean="0"/>
              <a:t>parce que </a:t>
            </a:r>
            <a:r>
              <a:rPr lang="fr-FR" dirty="0" smtClean="0"/>
              <a:t>c’est intéressante</a:t>
            </a:r>
          </a:p>
          <a:p>
            <a:r>
              <a:rPr lang="fr-FR" dirty="0" smtClean="0"/>
              <a:t>J’aime…</a:t>
            </a:r>
          </a:p>
          <a:p>
            <a:endParaRPr lang="fr-FR" dirty="0" smtClean="0"/>
          </a:p>
          <a:p>
            <a:r>
              <a:rPr lang="fr-FR" dirty="0" smtClean="0"/>
              <a:t>Marc </a:t>
            </a:r>
            <a:r>
              <a:rPr lang="fr-FR" b="1" dirty="0" smtClean="0"/>
              <a:t>pense que </a:t>
            </a:r>
            <a:r>
              <a:rPr lang="fr-FR" dirty="0" smtClean="0"/>
              <a:t>l’école est facile.</a:t>
            </a:r>
          </a:p>
          <a:p>
            <a:r>
              <a:rPr lang="fr-FR" dirty="0" smtClean="0"/>
              <a:t>Tu </a:t>
            </a:r>
            <a:r>
              <a:rPr lang="fr-FR" b="1" dirty="0" smtClean="0"/>
              <a:t>pense qu’</a:t>
            </a:r>
            <a:r>
              <a:rPr lang="fr-FR" dirty="0" smtClean="0"/>
              <a:t>Alain est sympa</a:t>
            </a:r>
          </a:p>
          <a:p>
            <a:r>
              <a:rPr lang="fr-FR" dirty="0" smtClean="0"/>
              <a:t>Je pense…</a:t>
            </a:r>
          </a:p>
        </p:txBody>
      </p:sp>
    </p:spTree>
    <p:extLst>
      <p:ext uri="{BB962C8B-B14F-4D97-AF65-F5344CB8AC3E}">
        <p14:creationId xmlns:p14="http://schemas.microsoft.com/office/powerpoint/2010/main" val="2217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rittany.call\AppData\Local\Microsoft\Windows\Temporary Internet Files\Content.IE5\390B587U\MP9004309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brittany.call\AppData\Local\Microsoft\Windows\Temporary Internet Files\Content.IE5\3JGFZY57\MP9004226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"/>
            <a:ext cx="9144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s://scontent-b.xx.fbcdn.net/hphotos-ash4/252550_10150207617318725_6261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1.bp.blogspot.com/-XA2bArSRkHQ/TZ33BgPPhbI/AAAAAAAAAnA/CZ2H7NvpPzU/s1600/P113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47" y="304800"/>
            <a:ext cx="9296400" cy="62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4561" r="22667" b="46244"/>
          <a:stretch/>
        </p:blipFill>
        <p:spPr bwMode="auto">
          <a:xfrm>
            <a:off x="-1" y="1828800"/>
            <a:ext cx="9152229" cy="36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55082" r="23984" b="9506"/>
          <a:stretch/>
        </p:blipFill>
        <p:spPr bwMode="auto">
          <a:xfrm>
            <a:off x="-8229" y="2057400"/>
            <a:ext cx="9152229" cy="32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4730" r="22477" b="67323"/>
          <a:stretch/>
        </p:blipFill>
        <p:spPr bwMode="auto">
          <a:xfrm>
            <a:off x="0" y="1262742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32053" r="22384" b="50000"/>
          <a:stretch/>
        </p:blipFill>
        <p:spPr bwMode="auto">
          <a:xfrm>
            <a:off x="0" y="3124200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1" t="17918" r="1739" b="17918"/>
          <a:stretch/>
        </p:blipFill>
        <p:spPr bwMode="auto">
          <a:xfrm>
            <a:off x="4785775" y="1752600"/>
            <a:ext cx="4383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41821" r="38857" b="10433"/>
          <a:stretch/>
        </p:blipFill>
        <p:spPr bwMode="auto">
          <a:xfrm>
            <a:off x="0" y="0"/>
            <a:ext cx="61576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2514600"/>
            <a:ext cx="2286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dorer</a:t>
            </a:r>
          </a:p>
          <a:p>
            <a:r>
              <a:rPr lang="fr-FR" dirty="0"/>
              <a:t>a</a:t>
            </a:r>
            <a:r>
              <a:rPr lang="fr-FR" dirty="0" smtClean="0"/>
              <a:t>imer</a:t>
            </a:r>
          </a:p>
          <a:p>
            <a:r>
              <a:rPr lang="fr-FR" dirty="0"/>
              <a:t>a</a:t>
            </a:r>
            <a:r>
              <a:rPr lang="fr-FR" dirty="0" smtClean="0"/>
              <a:t>imer mieux</a:t>
            </a:r>
          </a:p>
          <a:p>
            <a:r>
              <a:rPr lang="fr-FR" dirty="0"/>
              <a:t>a</a:t>
            </a:r>
            <a:r>
              <a:rPr lang="fr-FR" dirty="0" smtClean="0"/>
              <a:t>rriver</a:t>
            </a:r>
          </a:p>
          <a:p>
            <a:r>
              <a:rPr lang="fr-FR" dirty="0"/>
              <a:t>c</a:t>
            </a:r>
            <a:r>
              <a:rPr lang="fr-FR" dirty="0" smtClean="0"/>
              <a:t>hercher</a:t>
            </a:r>
          </a:p>
          <a:p>
            <a:r>
              <a:rPr lang="fr-FR" dirty="0"/>
              <a:t>c</a:t>
            </a:r>
            <a:r>
              <a:rPr lang="fr-FR" dirty="0" smtClean="0"/>
              <a:t>ommencer</a:t>
            </a:r>
          </a:p>
          <a:p>
            <a:r>
              <a:rPr lang="fr-FR" dirty="0"/>
              <a:t>d</a:t>
            </a:r>
            <a:r>
              <a:rPr lang="fr-FR" dirty="0" smtClean="0"/>
              <a:t>essiner</a:t>
            </a:r>
          </a:p>
          <a:p>
            <a:r>
              <a:rPr lang="fr-FR" dirty="0"/>
              <a:t>d</a:t>
            </a:r>
            <a:r>
              <a:rPr lang="fr-FR" dirty="0" smtClean="0"/>
              <a:t>étester</a:t>
            </a:r>
          </a:p>
          <a:p>
            <a:r>
              <a:rPr lang="fr-FR" dirty="0"/>
              <a:t>d</a:t>
            </a:r>
            <a:r>
              <a:rPr lang="fr-FR" dirty="0" smtClean="0"/>
              <a:t>onner</a:t>
            </a:r>
          </a:p>
          <a:p>
            <a:r>
              <a:rPr lang="fr-FR" dirty="0" smtClean="0"/>
              <a:t>étudier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h</a:t>
            </a:r>
            <a:r>
              <a:rPr lang="fr-FR" dirty="0" smtClean="0"/>
              <a:t>abiter (à/en)</a:t>
            </a:r>
          </a:p>
          <a:p>
            <a:r>
              <a:rPr lang="fr-FR" dirty="0"/>
              <a:t>m</a:t>
            </a:r>
            <a:r>
              <a:rPr lang="fr-FR" dirty="0" smtClean="0"/>
              <a:t>anger</a:t>
            </a:r>
          </a:p>
          <a:p>
            <a:r>
              <a:rPr lang="fr-FR" dirty="0"/>
              <a:t>o</a:t>
            </a:r>
            <a:r>
              <a:rPr lang="fr-FR" dirty="0" smtClean="0"/>
              <a:t>ublier</a:t>
            </a:r>
          </a:p>
          <a:p>
            <a:r>
              <a:rPr lang="fr-FR" dirty="0"/>
              <a:t>p</a:t>
            </a:r>
            <a:r>
              <a:rPr lang="fr-FR" dirty="0" smtClean="0"/>
              <a:t>arler</a:t>
            </a:r>
          </a:p>
          <a:p>
            <a:r>
              <a:rPr lang="fr-FR" dirty="0"/>
              <a:t>p</a:t>
            </a:r>
            <a:r>
              <a:rPr lang="fr-FR" dirty="0" smtClean="0"/>
              <a:t>artager</a:t>
            </a:r>
          </a:p>
          <a:p>
            <a:r>
              <a:rPr lang="fr-FR" dirty="0"/>
              <a:t>p</a:t>
            </a:r>
            <a:r>
              <a:rPr lang="fr-FR" dirty="0" smtClean="0"/>
              <a:t>enser (que/qu’)</a:t>
            </a:r>
          </a:p>
          <a:p>
            <a:r>
              <a:rPr lang="fr-FR" dirty="0"/>
              <a:t>r</a:t>
            </a:r>
            <a:r>
              <a:rPr lang="fr-FR" dirty="0" smtClean="0"/>
              <a:t>egarder</a:t>
            </a:r>
          </a:p>
          <a:p>
            <a:r>
              <a:rPr lang="fr-FR" dirty="0"/>
              <a:t>r</a:t>
            </a:r>
            <a:r>
              <a:rPr lang="fr-FR" dirty="0" smtClean="0"/>
              <a:t>encontrer</a:t>
            </a:r>
          </a:p>
          <a:p>
            <a:r>
              <a:rPr lang="fr-FR" dirty="0"/>
              <a:t>r</a:t>
            </a:r>
            <a:r>
              <a:rPr lang="fr-FR" dirty="0" smtClean="0"/>
              <a:t>etrouver</a:t>
            </a:r>
          </a:p>
          <a:p>
            <a:r>
              <a:rPr lang="fr-FR" dirty="0"/>
              <a:t>t</a:t>
            </a:r>
            <a:r>
              <a:rPr lang="fr-FR" dirty="0" smtClean="0"/>
              <a:t>ravailler</a:t>
            </a:r>
          </a:p>
          <a:p>
            <a:r>
              <a:rPr lang="fr-FR" dirty="0" smtClean="0"/>
              <a:t>voyager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Verbes</a:t>
            </a:r>
            <a:r>
              <a:rPr lang="en-US" dirty="0" smtClean="0"/>
              <a:t> –</a:t>
            </a:r>
            <a:r>
              <a:rPr lang="en-US" dirty="0" err="1" smtClean="0"/>
              <a:t>er</a:t>
            </a:r>
            <a:r>
              <a:rPr lang="en-US" dirty="0" smtClean="0"/>
              <a:t>   (actions)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Bataille</a:t>
            </a:r>
            <a:r>
              <a:rPr lang="en-US" dirty="0" smtClean="0"/>
              <a:t> </a:t>
            </a:r>
            <a:r>
              <a:rPr lang="en-US" dirty="0" err="1" smtClean="0"/>
              <a:t>Navale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19111" r="39125" b="12000"/>
          <a:stretch/>
        </p:blipFill>
        <p:spPr bwMode="auto">
          <a:xfrm>
            <a:off x="654767" y="1295400"/>
            <a:ext cx="7651033" cy="53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Shoot = ask question	</a:t>
            </a:r>
            <a:r>
              <a:rPr lang="en-US" dirty="0" err="1"/>
              <a:t>E</a:t>
            </a:r>
            <a:r>
              <a:rPr lang="en-US" dirty="0" err="1" smtClean="0"/>
              <a:t>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… 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Bataille</a:t>
            </a:r>
            <a:r>
              <a:rPr lang="en-US" dirty="0" smtClean="0"/>
              <a:t> </a:t>
            </a:r>
            <a:r>
              <a:rPr lang="en-US" dirty="0" err="1" smtClean="0"/>
              <a:t>Navale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19111" r="39125" b="12000"/>
          <a:stretch/>
        </p:blipFill>
        <p:spPr bwMode="auto">
          <a:xfrm>
            <a:off x="1447800" y="1847850"/>
            <a:ext cx="6858000" cy="47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u="sng" dirty="0" err="1" smtClean="0"/>
              <a:t>Est-ce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que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regardes</a:t>
            </a:r>
            <a:r>
              <a:rPr lang="en-US" b="1" u="sng" dirty="0" smtClean="0"/>
              <a:t> la t</a:t>
            </a:r>
            <a:r>
              <a:rPr lang="fr-FR" b="1" u="sng" dirty="0"/>
              <a:t>é</a:t>
            </a:r>
            <a:r>
              <a:rPr lang="en-US" b="1" u="sng" dirty="0" smtClean="0"/>
              <a:t>l</a:t>
            </a:r>
            <a:r>
              <a:rPr lang="fr-FR" b="1" u="sng" dirty="0"/>
              <a:t>é</a:t>
            </a:r>
            <a:r>
              <a:rPr lang="en-US" b="1" u="sng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Hit:  Conjugate in positive:</a:t>
            </a:r>
          </a:p>
          <a:p>
            <a:pPr lvl="1"/>
            <a:r>
              <a:rPr lang="en-US" sz="2700" b="1" dirty="0" err="1" smtClean="0"/>
              <a:t>Frapp</a:t>
            </a:r>
            <a:r>
              <a:rPr lang="fr-FR" sz="2700" b="1" dirty="0" smtClean="0"/>
              <a:t>é!  Tu regardes la tél</a:t>
            </a:r>
            <a:r>
              <a:rPr lang="fr-FR" sz="2700" b="1" dirty="0"/>
              <a:t>é</a:t>
            </a:r>
            <a:r>
              <a:rPr lang="fr-FR" sz="2700" b="1" dirty="0" smtClean="0"/>
              <a:t>.</a:t>
            </a:r>
          </a:p>
          <a:p>
            <a:pPr lvl="1"/>
            <a:endParaRPr lang="fr-FR" sz="2700" dirty="0"/>
          </a:p>
          <a:p>
            <a:r>
              <a:rPr lang="en-US" dirty="0" smtClean="0"/>
              <a:t>Miss:  </a:t>
            </a:r>
            <a:r>
              <a:rPr lang="en-US" dirty="0"/>
              <a:t>Conjugate in </a:t>
            </a:r>
            <a:r>
              <a:rPr lang="en-US" dirty="0" smtClean="0"/>
              <a:t>negative:</a:t>
            </a:r>
            <a:endParaRPr lang="en-US" dirty="0"/>
          </a:p>
          <a:p>
            <a:pPr lvl="1"/>
            <a:r>
              <a:rPr lang="en-US" sz="2700" b="1" dirty="0" smtClean="0"/>
              <a:t>Rat</a:t>
            </a:r>
            <a:r>
              <a:rPr lang="fr-FR" sz="2700" b="1" dirty="0" smtClean="0"/>
              <a:t>é</a:t>
            </a:r>
            <a:r>
              <a:rPr lang="fr-FR" sz="2700" b="1" dirty="0"/>
              <a:t>!  Tu </a:t>
            </a:r>
            <a:r>
              <a:rPr lang="fr-FR" sz="2700" b="1" dirty="0" smtClean="0"/>
              <a:t>ne regardes pas la </a:t>
            </a:r>
            <a:r>
              <a:rPr lang="fr-FR" sz="2700" b="1" dirty="0"/>
              <a:t>télé.</a:t>
            </a:r>
          </a:p>
          <a:p>
            <a:pPr lvl="1"/>
            <a:endParaRPr lang="fr-FR" sz="2700" dirty="0"/>
          </a:p>
          <a:p>
            <a:r>
              <a:rPr lang="en-US" dirty="0" smtClean="0"/>
              <a:t>Sunk:  </a:t>
            </a:r>
            <a:r>
              <a:rPr lang="en-US" b="1" dirty="0" err="1" smtClean="0"/>
              <a:t>Coul</a:t>
            </a:r>
            <a:r>
              <a:rPr lang="fr-FR" b="1" dirty="0" smtClean="0"/>
              <a:t>é</a:t>
            </a:r>
            <a:endParaRPr lang="en-US" sz="2700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Bataille</a:t>
            </a:r>
            <a:r>
              <a:rPr lang="en-US" dirty="0" smtClean="0"/>
              <a:t> </a:t>
            </a:r>
            <a:r>
              <a:rPr lang="en-US" dirty="0" err="1" smtClean="0"/>
              <a:t>Navale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dirty="0" smtClean="0"/>
              <a:t>Using the pictures and the given subject, make a sentence!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points</a:t>
            </a:r>
            <a:endParaRPr lang="en-US" dirty="0"/>
          </a:p>
        </p:txBody>
      </p:sp>
      <p:pic>
        <p:nvPicPr>
          <p:cNvPr id="4" name="Picture 3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7248"/>
            <a:ext cx="2055186" cy="17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324762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Je</a:t>
            </a:r>
            <a:endParaRPr lang="en-US" sz="4000" dirty="0"/>
          </a:p>
        </p:txBody>
      </p:sp>
      <p:pic>
        <p:nvPicPr>
          <p:cNvPr id="6" name="Picture 5" descr="C:\Users\brittany.call\AppData\Local\Microsoft\Windows\Temporary Internet Files\Content.IE5\9DNAQG3P\MC90005614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42" y="2778462"/>
            <a:ext cx="1760855" cy="15569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45685" y="4953000"/>
            <a:ext cx="4038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J’aime</a:t>
            </a:r>
            <a:r>
              <a:rPr lang="en-US" sz="4000" dirty="0" smtClean="0"/>
              <a:t> </a:t>
            </a:r>
            <a:r>
              <a:rPr lang="en-US" sz="4000" dirty="0" err="1" smtClean="0"/>
              <a:t>dessiner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55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Je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743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Program Files (x86)\Microsoft Office\MEDIA\CAGCAT10\j0297749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64" y="212586"/>
            <a:ext cx="1842136" cy="17485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Nous</a:t>
            </a:r>
            <a:endParaRPr lang="en-US" sz="4000" dirty="0"/>
          </a:p>
        </p:txBody>
      </p:sp>
      <p:pic>
        <p:nvPicPr>
          <p:cNvPr id="8" name="Picture 7" descr="C:\Users\brittany.call\AppData\Local\Microsoft\Windows\Temporary Internet Files\Content.IE5\TM0160SZ\MM900284030[1]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09" y="2354133"/>
            <a:ext cx="1856423" cy="1790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10" name="Picture 9" descr="C:\Users\brittany.call\AppData\Local\Microsoft\Windows\Temporary Internet Files\Content.IE5\K029Y0S5\MC900441916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44" y="4694099"/>
            <a:ext cx="2588956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rittany.call\AppData\Local\Microsoft\Windows\Temporary Internet Files\Content.IE5\JRDIQS49\MC90038257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9644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ttany.call\AppData\Local\Microsoft\Windows\Temporary Internet Files\Content.IE5\JRDIQS49\MC9000711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3" y="2292009"/>
            <a:ext cx="2012887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Il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2604253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Marc et Francine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Tu</a:t>
            </a:r>
            <a:endParaRPr lang="en-US" sz="4000" dirty="0"/>
          </a:p>
        </p:txBody>
      </p:sp>
      <p:pic>
        <p:nvPicPr>
          <p:cNvPr id="2050" name="Picture 2" descr="C:\Users\brittany.call\AppData\Local\Microsoft\Windows\Temporary Internet Files\Content.IE5\390B587U\MC9000889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3988"/>
            <a:ext cx="1768450" cy="10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ittany.call\AppData\Local\Microsoft\Windows\Temporary Internet Files\Content.IE5\390B587U\MC90018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02" y="65145"/>
            <a:ext cx="1352398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rittany.call\AppData\Local\Microsoft\Windows\Temporary Internet Files\Content.IE5\JRDIQS49\MC9002321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04" y="2573446"/>
            <a:ext cx="2319196" cy="17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brittany.call\AppData\Local\Microsoft\Windows\Temporary Internet Files\Content.IE5\8GY7XHV9\MP900433140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29" y="2573446"/>
            <a:ext cx="15240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3624404" y="2573446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24404" y="2514599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C:\Users\brittany.call\AppData\Local\Microsoft\Windows\Temporary Internet Files\Content.IE5\1CLWY5HO\MP90044247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50" y="4468743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01" y="4552100"/>
            <a:ext cx="1709209" cy="17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Je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743"/>
            <a:ext cx="152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3074" name="Picture 2" descr="C:\Users\brittany.call\AppData\Local\Microsoft\Windows\Temporary Internet Files\Content.IE5\1CLWY5HO\MP9004222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8255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ittany.call\AppData\Local\Microsoft\Windows\Temporary Internet Files\Content.IE5\1CLWY5HO\MC9003892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437756"/>
            <a:ext cx="1440942" cy="16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ittany.call\AppData\Local\Microsoft\Windows\Temporary Internet Files\Content.IE5\390B587U\MC9003541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3100"/>
            <a:ext cx="2017592" cy="18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rittany.call\AppData\Local\Microsoft\Windows\Temporary Internet Files\Content.IE5\390B587U\MP9004423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21" y="4876799"/>
            <a:ext cx="2393893" cy="1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rittany.call\AppData\Local\Microsoft\Windows\Temporary Internet Files\Content.IE5\JRDIQS49\MC900435149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96" y="4876799"/>
            <a:ext cx="2823614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1501</TotalTime>
  <Words>253</Words>
  <Application>Microsoft Office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Pile/Face:</vt:lpstr>
      <vt:lpstr>Verbes –er   (actions)</vt:lpstr>
      <vt:lpstr>Bataille Navale</vt:lpstr>
      <vt:lpstr>Bataille Navale</vt:lpstr>
      <vt:lpstr>Bataille Navale</vt:lpstr>
      <vt:lpstr>Speaking points</vt:lpstr>
      <vt:lpstr>PowerPoint Presentation</vt:lpstr>
      <vt:lpstr>PowerPoint Presentation</vt:lpstr>
      <vt:lpstr>PowerPoint Presentation</vt:lpstr>
      <vt:lpstr>Making better sentences</vt:lpstr>
      <vt:lpstr>Making better sentences</vt:lpstr>
      <vt:lpstr>PowerPoint Presentation</vt:lpstr>
      <vt:lpstr>PowerPoint Presentation</vt:lpstr>
      <vt:lpstr>PowerPoint Presentation</vt:lpstr>
      <vt:lpstr>PowerPoint Presentation</vt:lpstr>
      <vt:lpstr>Liasons</vt:lpstr>
      <vt:lpstr>Liasons</vt:lpstr>
      <vt:lpstr>Liasons</vt:lpstr>
      <vt:lpstr>Liasons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40</cp:revision>
  <dcterms:created xsi:type="dcterms:W3CDTF">2013-09-12T19:06:02Z</dcterms:created>
  <dcterms:modified xsi:type="dcterms:W3CDTF">2013-09-19T19:13:07Z</dcterms:modified>
</cp:coreProperties>
</file>