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6" r:id="rId3"/>
    <p:sldId id="295" r:id="rId4"/>
    <p:sldId id="296" r:id="rId5"/>
    <p:sldId id="298" r:id="rId6"/>
    <p:sldId id="300" r:id="rId7"/>
    <p:sldId id="302" r:id="rId8"/>
    <p:sldId id="303" r:id="rId9"/>
    <p:sldId id="304" r:id="rId10"/>
    <p:sldId id="306" r:id="rId11"/>
    <p:sldId id="305" r:id="rId12"/>
    <p:sldId id="307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42" autoAdjust="0"/>
    <p:restoredTop sz="94660"/>
  </p:normalViewPr>
  <p:slideViewPr>
    <p:cSldViewPr>
      <p:cViewPr>
        <p:scale>
          <a:sx n="60" d="100"/>
          <a:sy n="60" d="100"/>
        </p:scale>
        <p:origin x="-105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413E-3D30-411A-B54C-EC0E1FA7EA1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A0052-9D55-41B1-B538-9185BCCC0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644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Ballon</a:t>
            </a:r>
            <a:r>
              <a:rPr lang="en-US" dirty="0" smtClean="0"/>
              <a:t>?  4 </a:t>
            </a:r>
            <a:r>
              <a:rPr lang="en-US" dirty="0" err="1" smtClean="0"/>
              <a:t>groupes</a:t>
            </a:r>
            <a:endParaRPr lang="en-US" dirty="0" smtClean="0"/>
          </a:p>
          <a:p>
            <a:r>
              <a:rPr lang="en-US" dirty="0" smtClean="0"/>
              <a:t>#s all the way</a:t>
            </a:r>
            <a:r>
              <a:rPr lang="en-US" baseline="0" dirty="0" smtClean="0"/>
              <a:t> through</a:t>
            </a:r>
          </a:p>
          <a:p>
            <a:r>
              <a:rPr lang="en-US" baseline="0" dirty="0" smtClean="0"/>
              <a:t>Odds, evens, backwards, no notes! 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5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TABLEAUX!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5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Ballon</a:t>
            </a:r>
            <a:r>
              <a:rPr lang="en-US" dirty="0" smtClean="0"/>
              <a:t>?  4 </a:t>
            </a:r>
            <a:r>
              <a:rPr lang="en-US" dirty="0" err="1" smtClean="0"/>
              <a:t>groupes</a:t>
            </a:r>
            <a:endParaRPr lang="en-US" dirty="0" smtClean="0"/>
          </a:p>
          <a:p>
            <a:r>
              <a:rPr lang="en-US" dirty="0" smtClean="0"/>
              <a:t>#s all the way</a:t>
            </a:r>
            <a:r>
              <a:rPr lang="en-US" baseline="0" dirty="0" smtClean="0"/>
              <a:t> through</a:t>
            </a:r>
          </a:p>
          <a:p>
            <a:r>
              <a:rPr lang="en-US" baseline="0" dirty="0" smtClean="0"/>
              <a:t>Odds, evens, backwards, no notes! 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5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5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Ask and answer – write answers</a:t>
            </a:r>
          </a:p>
          <a:p>
            <a:r>
              <a:rPr lang="en-US" baseline="0" dirty="0" smtClean="0"/>
              <a:t>Put yourselves in order – January to December – only FRENCH!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57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Flyswatter?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B50566-1767-4688-80BE-ED41FEE4B953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Pile-Face:  Rules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Parlez en français!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One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not </a:t>
            </a:r>
            <a:r>
              <a:rPr lang="fr-FR" dirty="0" err="1" smtClean="0"/>
              <a:t>dominate</a:t>
            </a:r>
            <a:r>
              <a:rPr lang="fr-FR" dirty="0" smtClean="0"/>
              <a:t> the conversation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Speak</a:t>
            </a:r>
            <a:r>
              <a:rPr lang="fr-FR" dirty="0" smtClean="0"/>
              <a:t> the </a:t>
            </a:r>
            <a:r>
              <a:rPr lang="fr-FR" dirty="0" err="1" smtClean="0"/>
              <a:t>entire</a:t>
            </a:r>
            <a:r>
              <a:rPr lang="fr-FR" dirty="0" smtClean="0"/>
              <a:t> time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The goal:  Practice!  </a:t>
            </a:r>
            <a:r>
              <a:rPr lang="fr-FR" dirty="0" err="1" smtClean="0"/>
              <a:t>Get</a:t>
            </a:r>
            <a:r>
              <a:rPr lang="fr-FR" dirty="0" smtClean="0"/>
              <a:t> b</a:t>
            </a:r>
            <a:r>
              <a:rPr lang="en-US" dirty="0" err="1" smtClean="0"/>
              <a:t>etter</a:t>
            </a:r>
            <a:r>
              <a:rPr lang="en-US" dirty="0" smtClean="0"/>
              <a:t> and better!  Always say as much as you possibly can.  PVL!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7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CALL\AppData\Local\Microsoft\Windows\Temporary Internet Files\Content.IE5\AG3LK6T7\MP900262699[1].jpg"/>
          <p:cNvPicPr>
            <a:picLocks noChangeAspect="1" noChangeArrowheads="1"/>
          </p:cNvPicPr>
          <p:nvPr/>
        </p:nvPicPr>
        <p:blipFill>
          <a:blip r:embed="rId2" cstate="print"/>
          <a:srcRect r="43750"/>
          <a:stretch>
            <a:fillRect/>
          </a:stretch>
        </p:blipFill>
        <p:spPr bwMode="auto">
          <a:xfrm>
            <a:off x="0" y="0"/>
            <a:ext cx="2514600" cy="2980267"/>
          </a:xfrm>
          <a:prstGeom prst="rect">
            <a:avLst/>
          </a:prstGeom>
          <a:noFill/>
        </p:spPr>
      </p:pic>
      <p:pic>
        <p:nvPicPr>
          <p:cNvPr id="1030" name="Picture 6" descr="C:\Users\CALL\AppData\Local\Microsoft\Windows\Temporary Internet Files\Content.IE5\AG3LK6T7\MP9004278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0"/>
            <a:ext cx="3618539" cy="2691289"/>
          </a:xfrm>
          <a:prstGeom prst="rect">
            <a:avLst/>
          </a:prstGeom>
          <a:noFill/>
        </p:spPr>
      </p:pic>
      <p:sp>
        <p:nvSpPr>
          <p:cNvPr id="1033" name="AutoShape 9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AutoShape 15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AutoShape 19" descr="data:image/jpeg;base64,/9j/4AAQSkZJRgABAQAAAQABAAD/2wCEAAkGBhQSERUUEhQUFRQWGBoYFxcYFxoXGBoXFxoYGhcXFxcaHCYeGBojGRcYHy8gIycpLCwsFx8xNTAqNSYrLCkBCQoKDgwOGg8PGiwkHCQsLCwsLCwsLCwsLCwsLCwsLCwsLCwsLCwsLCwsLCwsLCwsLCwsLCwsLCwsLCwsLCwsLP/AABEIAQcAwAMBIgACEQEDEQH/xAAcAAABBQEBAQAAAAAAAAAAAAACAAEDBAUGBwj/xAA6EAABAwIDBAkCBQQCAwEAAAABAAIRAyEEEjEFQVFhBhMicYGRobHwMtEjQlLB4QcUYvEzwnKCspL/xAAZAQADAQEBAAAAAAAAAAAAAAACAwQBAAX/xAAjEQACAgMAAQUBAQEAAAAAAAAAAQIRAyExEgQTIjJBUWFx/9oADAMBAAIRAxEAPwDzbDhDU1R4bf8ANU1UXXpP6oQuk1J9lE58oqaji6Jy0YkC8ICpITQldCIyiGiWVO0IUaE1C5Gw2TPCN8MI5VnDOVZT4Y3W438kZLhdlVirCgcFTNikHhzdaNPDue5rGXc4ta0cXOIAE6C5CzKeoWtg8R1dSnUicj2PjjlcDG/hwTYP4ugZdIsVs9wYX9ksFi5rmuANuzY63HnOikqdHKwMFrZJygZ2El2gaL/UeHMfqbLu2o7KWhlLLvZlOUu7PaN5nsjQgAWiCQU/pHWJLiWyTm0gB0RmABA3CxBbYWskT8w14lnYexqTweuqGmcrXZv7apiR2rhoY0ZQckOJdP1tAFiUe1OjdM0nVKNQVAx4p5v7d2FOdzS5oyHsuaSxzNA4OAJlqt7D6Y1qODq0KLiypU6stIeGOa6nkbmaXEBwdSYGEAyC2QCHHLj7R2ziXFrsVXfUcyerY5+ch5BAcWgw0CZvBMACxJEcvKx2qKVLYNWYGQmA4tD2Eta5oc1zwD2W5SCSdJExIUjtiVRH0jN9BL2jrDwpye0ZtG42MEgJx0heH5qbWU5a1riBdzWsa3K86EHLeACYEkkSk/blQm4Yct2SC7I4R2my4kmwJzF0kNnQI4+QLokp9H6hcW9nMGklrXNe4HI57AWgyM0ADgXCbwCz9kFjXuqPY2B2AO1neC3MxpbIDmh03tEQTKOp0ifnc+mG0y6xcBLj2cok6SNZAEkAmSJVXGbSdVjNFpsJ1MSbkncLCANwF0yLmwXRnUCjNOxQUVI6oYI4pbuhiosjBkUw/c5VCLq83HE0W09wlUnFcm62dKr0BCYoyITLjACkAnKdqxdNJGNUdVl1ZpD57+6ixOqbJVEWulfRS4fVBlWh0f2d19dtMvZTB1e7QAa955fykKVOxj3otYLZdWrJpse4Cxgb+Em08ltUdgCmHdfhnuB3tcQ5vkQD4r0rC4GnQpMZTyik2MpnUnUk73E70TsUwHQSINxOhnfaPkKbL6mU3rSKY+lSjvp5nX6IMdJovfa4D2yDIkDMIIOu4+hWVicI+l2Xtg+YPcRr+y9X6R4mlUoirTYKVWmR9NhGpBFgQSubLKOPpPytdSqU9RLROlwIvEnhr4p2H1UoOpbRFkxtdOCeLFV4sr+PwZpVHMdEtMSDIPAg8CLrPIXpSae0LiRvULwpnFRvCmkNQLVKRdRwpSFiOGRNCYBOExMwgpBO9KlonckhokpJFqeikQjfDCNIsR5U7WIVGzbIXt901IKaq2yCmsqpHfhYp6KLED2UtMWQYhOn9QI9Kzl3H9ONmOHW4hzQabW5b7ySJyiLgQuIDb28F7Hs/ZbDhWsDXhtMZOsbmYOsbqQ8RfPPKeKgyPVFmCNyt/gTdpiqw03ZW0YNzuve+6NyrY/C1KAllU1WxMO1gX1Gq0th7PBFbM7tOfmiNLAR45ZKgxtCnQb2WtAG4CPRSlzRx3SHbRNKL9vdy4c1zmzNsVaNbrBJmLne0GSOf06LU6T4prg1jRqZHLisqhhXPdFBjn5RLjEgDiRwtv4LU6I8y8nRtbQ2izFYdtQACqyoaZvd1MjMwniQbF3+W/dz5atvBYnDtY3PFN4PaAb2XRpY6G0cP21y3D1KX4dHrSHbxk7Ikky1wvA3yLFWY/UVFRaIXHxZxDlG4LvsP0BbiQ7qSadUDMGPuHa6bx6ritpbPfRqOZVaWvbYgj17uaYssZ8NRWREoCpNyJGjBExMnaExMEipaInJqTYup2YZzpgEwJMcEv8ABlWxUmoixSUKdpRuZ8+fLKhR0KshLUxCkIQ5ZK6jiGo33QMbw+69i6GdAMPTa1+LYKlZwMMfDqbZ3ZPzOA333xoup2ph8FUAZVoUavVNkNyAlrdOyDBA5SFHLKvIpWKVHz7TZ85cf5UeJbovdMPtijh6tFlHDspsrNLgWNDJaGZ+0BcndqdV53032lgnh9OjQZTrU6gLXNaGZqb2hwBDeySC5w49lp3lGs6lqgJYXGmc10bwXW4uizdnBPCG9r9l3+L6LPZnfRq1Kb6hJc5r3sJk7wDlI8FxvQvHU6WLa6rYZXAcMxiPSR4r0ipt+k4kh4iIABUuSVMrwV47FsehUo0vxXh77iQIkflnmNJCwOlG1oa6/wDtXcZtcQYK876QbU6x2Vt73jeeAU4+UqQDWuqOaZjO7I0+5jhovZ+j3RunhqLaVOHb3v3vcR9R5cBwXHdHOgTgaT8SchYA5tIfUd8vOjRyF+5dg7GCliYs0ljczZiRoLdwgEaQlt3oyKrbOW/qBhmMqMd1bCY1I4bli0eleVuRrGtDgQbaGLFu7wPArq+nLxUpOMEhl+cLz7CMDz2eHz3RRdIRlx+TOx2H01hgFRsAANt9TD+pjjuMC3nMqt01y4hjawIdIjSC128H/F2tt/Bc050ujeW35cPVHgNpTTe07jpyPweSF39kI9tLhzzmwjGikxlKHnhr5qNmi9WDtWJaCITBJIJlmCoiy09l7VNA1IAOdhYfHeqGHQ1dVkoJwphxk1K0XaLuyBwTOQUdyWIcbhoJPkL89FU9RE9Y06Aa8NT5Kxg8YMPVZUqtaQx2bK50EkaWAJsb7tFhYjGVQAwHLrIbrqbOcRPrwVARJzuOh0GY5ols3FiYBPfYqDJnfB0YbOo6TdPq+JeYfkZGjAWab/qJ8ZXoHR/p0KtDD1HludrKlOseOVhgu5uytcvFBHitHZb8jpvEEEC0iLieB5cSpWVRm109I2d0rp1qlA1HFjaFN5n8xLi5jWgb+y6fBZ3SrEYWvUFRtMU8ogloDXPP6n8SOOtzK5bZ5ym2p844Ktj8fBcCd+iJKti8mRy+KNLGGk3/AIxNtSSb92iu7CrPrS2nVyvb9QLc0t4g/VrEjmFyFbFF0Cf9+C2+gFWNoYcXhz8pA35gR7wsk/I7EvFnR4/AViIDpneNEOyej7aQzu7T9ZP5e77r0baHR3/EsiT2hAMXgGDJ3+B4LBfs4Oe1jb5nAQDu337kpposSi306rZ+Ad+FVNQPMdo2MyNAQNJ4q7tClQcQarWOc24JAJHcTcKvszAmmCC8uBJIBgRyEAD0QY3AyCSp30b/ANMHpJtKm2m91oILY7xC8p2diS15j/Iekj1hek19lNrVuquQ6ZA1MCTE2nv4Lnds9DW0hUq0w9rWQe2II07J3F0jdI0vuBxaoVNNvRgYnaQzAzuIPeD/ACqDa5b/AOwPvb2VTHGHGDv+ekIKVWcoPHXv/mU1LRLI1KtTMxp1iRz3HwUVMap6TewPX7eiTdVZ6d/EmkOkkElQCSYUIauqkw4so3tuil9UaulmiLJYisGgk+H8JmvDWydyzsViM7uW4JmXIoR/0CMbZHXrXl2724LLq0zM8T4q5icQRaTHfN95I49/mqLnyvMbt2VIenTnU23/AMq8cYALXPAaa29FQzfISQm9NLZ2JL6gBsOSpYl8vcdxJKCjVLTI1+4P3R0aM6yBxXGVuze6F9Ca+0auSkIY0jrKhs1oO4cXRMD2X0L0U6FYfA0yyhScCSfxnhjq14sTlBy2iBbzJXif9McfUOOw+HpEsY+sx7os4hjXE9rUAiQRvGq9r6S7Vq0zUDXQOrIHJ3HvQSdBpWVP6gY91JrarXAGjDqjQO11TzHWs3nK4Axwzcl5Fj+njqOIc+gWyYh0AtiST2SNDpZR9NNuVa2JcDUcQ1go6wCLFwJ3ifZcmMODuOv+kS3HZzqLtdPWsJ/V+lUuWEOAkjdO/Kd45qLHf1EfWtSpuM2tc+QleYNwjRcA+6916AvFfBUHwBDcpA4sJadO5JlBRH48jk9nGYDZ2LFYY6vnoUqMuaJyveYIyhuoaZgzuXObS6Q4qpZz/wAKXdkNaDeTdwEuXqPTVweOqEGBmdeAAP1fZebbR6O4hwllJ75s2GZWgHm7VDF3oOSaWjj6r5n58/hRss63Ja+0OiWKodqpSIkEiCHGBvIaeayQ0gzB17k5ErRs4XtNd5+qEC6bA2zDkf2hP7p3pv1E8gyEMIikVYAT4dtk9PCOcHEAmASYGg58kqJsug6L9J6eFp4oPaHGrSytMTe4j19EOecowTirY3Gk5Uzk8ZVsByn583rPqP4I69Qm+qrdUT9RgKbJLylZsVRDVd5qM6I6kbvMqMpYYgQnCYK7Qwn6pnWOXNcaV6TLg7vspHVi48Z+W+b1K7DFxMDK35a6tUqAaLa+q0Gzrf6PNbT2lSL/AKnNeGf+ZaYB72z5r0HpltJnWOaKtMuNoDwSP2leQbHzdawsJDgZBFiPtZbm0hbKSNN2vcVvteaux2JaswKoOd+bXMfOSq9LF1KDw+m6HdwIINyCCCHDkbI8M+c3AT8v88lDj/qieHz5wQ0KfTeOKZWpOqODGVGkSAQ0OaRBLGk2M6xa4sF1nRTpM3D4E9UA4B7hlc/K4TeY1y8+a4DAUCYIaXNAggawbDLzDiP9K1S2e50tDYtvkAnfJEl3cPNZHDb/AMG4rTs1dr9LXYl0kjLYFrXQ03LodFyNd606f9Ss/wDz04Noe0kiZ3sdrbgdy5JuyiA3MRDfrjgDMiftaFm16gzOcwEU/wAuYW3TB8UxY4xVUHKcls9NqbSp4tjYczMCZO8CNDvG5cn0hwnXUM9IsLqMhwH1OE3POImO9ZOxtqUmBzK9MOa4yHAdtp0PaaQ7KRzse9df0bwOEq1G/wBsQ52U9ZTrvZdpEZ6bmxJBjsgZrg3vANULnk1ZyuFZ+EHn81tPXx18ConC6ubLfTbVbSFR3V1GfpzZXGZBbIzCRPceMqLG0MrtWkG4LdInhqO4o8LXCWQBTAJy35CZWAFikbKhjH+pV9mio4qnItu+H5yXZVcQo9M95soHt71K98btONlD2nWEnuCh2OI3GNEeFw5e6B/A71cwuxnE9vsjnqfstinSDRAEDgn48LltgSmlwyXbPFNzd/3/ANKbmrOOZ2e4hVQhyx8ZaNi7QbTw3ogEFMoglI01NjYbV9rWF470e0aGaXFwtJgHKPATPmEew6eYAcDOtvH5vVjaWzmhphwLjMkkyByA0VCj8SqK+JzmDI7WUEC3PT4FMMLnqgXjz3boUWCADSNe0TbgB66haWy3B7iWwbQ3cRxt328EqKtiYrykbWz8MAOYsb2bbT/fFT4mk2DNgN4tzVehQDYk679/jxCq7SqO0BsNN3tqfJU8RVxFevtJmQgkukRw8wR+656pVzMLSPoJgl26dOXFXcc4tkkOB+rw4wSViEk3Orv24ckichEmS4djolscNW5jNtJki+4I6VZ1F0iWPaQRuIO43VvZtChUGV3X5/y5Cwg3/QQC4xJgEToszF08r3NmcpLZuJg8Dp3FBJaE90T4TGlrwWiSC0tP6XNcHA+nqt7auGyVXDce0O5wm3cZHguXabLstov6yhSq7wMhPgCP+y3H0Vk00Z8WCZO02SCrALDNFXcrTNPBRGkS0kbtUWR8CirsenTDhBAPhKsCmBoAO4QoaAsrJVKSoSyFwQOCkdr8+aKNyBhFfGfQfD3VJpV3GfQfD9lQYoc/2HQ4GEQehTzw+fISAzb2PWAaAAS9xI4Q0Rv8UeLogNJccz3aMuQOJI0J+XWdgqwbrI5jXuHmFql0DKQJNzvgf5fqvu05J8eFcPqY+xw0GoxzA4uFjeWATJbBgk2FwfDVbmAoNYLC3Ld3hU9mYTK6oXWNvAEWtv8A5VnEYsM1vPz+FsVSs2KofFPy6QRqR+44LKx2OgGCAOY+x15qHG7TO430nlGhWPi8VLpFxKGU/wCASn/C3iKn4cuIJeLcbHlpv1VOjTLhO5trc/hU2FwJeMxnLFog98hBUkCDeJjuSn/RbsVINzdrS+6e6RwmAVUq6mePd6blK553KF1ysbAHHzvW7sLaH4VWi7RwzN3w5t/YFYMKfDVi1wPCfa/ouTpgzVo3aY+dydQ4E9hvcFMD3qxbQktM0XXdD8RhRgca2tlFUsOQnWMpgN4EOXHTbwUIdqEHqcfuRSuhmOXi2WKO5TlVaKsq9cJn0jcgKJxQlqAJFTHu7I7wqbSrGPd2gOF/nkq7RxXn5Xch8eBt5pinb8/2iASjSxgXw6Ym1h9vZatCdXd54EjQf+It8CxsPUymeRHmp6m2DEAEkCLD3TYSSRRjkqLW0tohhtv+r1/dYWKxpMgnQx4Df3n3UGNxmY+AVRzkEpnSnYdWqStTZmwS8Z6mZrbQI+rx3BLYuwTU7b5DAfF0a7xZbeMtOUnwN/LVbGN7ZsYXtlDGOLbDQab47iFjVqkm+qtY2rx+fdZ9QrpATewHuQJypaeGLpy7t1vRL6BwjRNbNhv/ANI3UXDUEeHkruBwUHM7wH34LVGwWy/REQEaHQo3FWLgj9JQbKsrDVXK3J+BxLFJ1lZmwVSkVZGipi9CX0ElRkKQn58+WVXG1Yaedh4oJOlYSRQe+SSmATNCIDmV5l3so4GHIwoqakC4yxwJ0ElaGCqEgSMoG8iBzvr4qhScMwzfSASeYjRaoYWuBBtwHjcW3g8EyCH4lqznMbst7apa1pdNwQ0wQVpbK6LmQ6tYahs7+DjFgukw5tbyMjy0CsFzd5APPVGsSuxqxrpRxdSLXHzyWFjK+srW2gY+l1u4/sufxoN7HwXTZ03RTq1jJgqq93z3RPkaqIlIZOOFf2YbnjAjwVEBXNmUpfO5ok+0eqKGmDJaNZJIJ/nwKkQMSjKBykmy1cMY6ja0lSBy7T+n+Bw9SnVNXLnGgPCNfNJ9Vl9qHlRRhh5y8TiaRVlmiDFMDarwNA4gd0lKmVZB3GyeSphPKzNouOYC8AfPZaLlmYx0uPKErM/iFHpC0opMGB85pMREwohg9MdlGhCIlYcA9bmCf2GmJtw1ixiefBYkHTkvW9k4rZzsKyjUrUmZQIl7Wva6LkTv48V3ueDQ/D1nI0a4t2QPBHiMOHCWkg8iT+6v452BYTkx1B/D8OoT/wDqm1wPkFh4vpDQaYDhUHFgcPCKjGqlZIso8kiLE4BwuSSOZPrKwcQ0A2ynmb+yuV9p0nGQPNn+1VxG0QB2YPMtEeyBtCZNMzazybSDyDQP2lTOwZqNa4RIAERAtbzUGJruN537rK7sup2I4FZFJumIk2lopuwLgdCe64Wjg8MWgzqfQK21M9NWNR2JcmxFKEyZECOVIzRAQjpnX5otXTmNKGlXINjHckCgJQT2hqdBMPFStdZQtKlaeXzRPi9C30NxWQ50zzJV+vUhp7o81nT7KbM70HEkaNEQCBStHzzU4Q5SBSIS+ea04JlnCd5HuosRMlQYivD6YG4gnzCvYvU25Lg4oznoMqOo2FGQsNETopGPtp5KKfdPmjRcjh8UzgIR7JfDiOI9kNSqCPnqjwFAl4IFr+3BHHqoCXDUaiqcUIKJ2irEDSnhIJArDhIqeu5CnaLrEcAlKSMUyBO5DIaiMC6lQReEQCdH6i30rY02A4qrqpsU6T3BQgKPI7kMQTdVMoqSlA4IDUI8/nBMSmBUGNq5W8zZYd0r0jmqF3AT9lq17gOizhIPPePNZuAZ2e/9lq4Z809JEkHeLfwuQf6Ztane33UJarGKjMY91WJXGjEJ2pidUQK4wkL4WhhMG5jKbzpUBI/9XFpn0Pis2CfGy7DalIDB4S1wagB5RTt7JuPorI/wxSidok8c0ibKkUIfPZO4oW6fynQmjhOhBT8Vxw8CV6Xsfo5hKmz6LiQajnHPe4iZEbrQfFeZOCtUsY5ghpcPEqb1OKU4/F0U4ZqL2hbUoNZWc1hloJAVchC990cKzEvgrETfyIqlEHVUazMphaRWdiPrSMqS2Eh6R+fwjJQNbPA/NeSCqeEjxkeqnCRK4/PnisvFYjMeQ+Spa1RxETbuhVerPBYEkaWFENA5fytDZzZa/kf2M+w8lRp7lpbPsx58fREjF0yKz7qIlHUddAsCGDUbUIRBccHTd2gLeJXV7fr9jDs/RSzG++oSf/kNXK7PoGpXpsAmXtEd5AW3tLEdZVc7iTHcLNHgAE7GhM+kL0gmmyQVAAgkknQnDhJNKQcuOsQROKVNqVTVbNaDiRuN/nyVNChcNFOmYuAT6AVnYj6itJwWbX+s/Pm7ySM6oKI7W+yjqFSNKjqOupRhVdqo3M4o6jzuUBHNcEjRpOsPBamD/wCKp83LGwruyFs4H/jfzn2WmLpivQQjq6oFgQkRMBDCGqVxhqdFKmXE03n8pn7nyKsvMmeM+qWzqQFBjxr+MD3g0R/2TAqmC0Ik7Y7ChTtO5M9M/DAk8Ji5EuOGJSb8/lOW6a8Ru+XTNWGDMxdMfmHkfsnqYtkfV6H7JJIJTbQ5IruxbP1eh+ymGNZ+r0P2TJIseRoCUUwnY1n6h5H7LOrYhucmfQ/ZMkl5ZthRQhXbOvoeSiq4lu790klPYdFarWneoSeaSS40s4esIiVs4LGMFM9r0P2SSXWYumTUqtnX0/hR9YEklobF1o+BDUqDj6JJLLBOhwOKYMCJd2hUeIg6O6kzMR+UqsMYzj6H7JJJ0ZNIV4rYv7tk/V6H7J6uLZ+r0P2SSRKbOcUWMDtRlOox57QaQ6LiYvrFjvFjcLWqdM2/3La7QXOY1wYajnFwc4vLXEtAMMzjKJkZG9pJJc3Z1UTYjpxReaZ/t6cMc4gEyAC7EPyt/DkNzV5glw/CZYXJGn0zoCpn/taMQ8ZLZB1j84P/ABSSGnJcmwEZNCkkJ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AutoShape 21" descr="data:image/jpeg;base64,/9j/4AAQSkZJRgABAQAAAQABAAD/2wCEAAkGBhQSERUUEhQUFRQWGBoYFxcYFxoXGBoXFxoYGhcXFxcaHCYeGBojGRcYHy8gIycpLCwsFx8xNTAqNSYrLCkBCQoKDgwOGg8PGiwkHCQsLCwsLCwsLCwsLCwsLCwsLCwsLCwsLCwsLCwsLCwsLCwsLCwsLCwsLCwsLCwsLCwsLP/AABEIAQcAwAMBIgACEQEDEQH/xAAcAAABBQEBAQAAAAAAAAAAAAACAAEDBAUGBwj/xAA6EAABAwIDBAkCBQQCAwEAAAABAAIRAyEEEjEFQVFhBhMicYGRobHwMtEjQlLB4QcUYvEzwnKCspL/xAAZAQADAQEBAAAAAAAAAAAAAAACAwQBAAX/xAAjEQACAgMAAQUBAQEAAAAAAAAAAQIRAyExEgQTIjJBUWFx/9oADAMBAAIRAxEAPwDzbDhDU1R4bf8ANU1UXXpP6oQuk1J9lE58oqaji6Jy0YkC8ICpITQldCIyiGiWVO0IUaE1C5Gw2TPCN8MI5VnDOVZT4Y3W438kZLhdlVirCgcFTNikHhzdaNPDue5rGXc4ta0cXOIAE6C5CzKeoWtg8R1dSnUicj2PjjlcDG/hwTYP4ugZdIsVs9wYX9ksFi5rmuANuzY63HnOikqdHKwMFrZJygZ2El2gaL/UeHMfqbLu2o7KWhlLLvZlOUu7PaN5nsjQgAWiCQU/pHWJLiWyTm0gB0RmABA3CxBbYWskT8w14lnYexqTweuqGmcrXZv7apiR2rhoY0ZQckOJdP1tAFiUe1OjdM0nVKNQVAx4p5v7d2FOdzS5oyHsuaSxzNA4OAJlqt7D6Y1qODq0KLiypU6stIeGOa6nkbmaXEBwdSYGEAyC2QCHHLj7R2ziXFrsVXfUcyerY5+ch5BAcWgw0CZvBMACxJEcvKx2qKVLYNWYGQmA4tD2Eta5oc1zwD2W5SCSdJExIUjtiVRH0jN9BL2jrDwpye0ZtG42MEgJx0heH5qbWU5a1riBdzWsa3K86EHLeACYEkkSk/blQm4Yct2SC7I4R2my4kmwJzF0kNnQI4+QLokp9H6hcW9nMGklrXNe4HI57AWgyM0ADgXCbwCz9kFjXuqPY2B2AO1neC3MxpbIDmh03tEQTKOp0ifnc+mG0y6xcBLj2cok6SNZAEkAmSJVXGbSdVjNFpsJ1MSbkncLCANwF0yLmwXRnUCjNOxQUVI6oYI4pbuhiosjBkUw/c5VCLq83HE0W09wlUnFcm62dKr0BCYoyITLjACkAnKdqxdNJGNUdVl1ZpD57+6ixOqbJVEWulfRS4fVBlWh0f2d19dtMvZTB1e7QAa955fykKVOxj3otYLZdWrJpse4Cxgb+Em08ltUdgCmHdfhnuB3tcQ5vkQD4r0rC4GnQpMZTyik2MpnUnUk73E70TsUwHQSINxOhnfaPkKbL6mU3rSKY+lSjvp5nX6IMdJovfa4D2yDIkDMIIOu4+hWVicI+l2Xtg+YPcRr+y9X6R4mlUoirTYKVWmR9NhGpBFgQSubLKOPpPytdSqU9RLROlwIvEnhr4p2H1UoOpbRFkxtdOCeLFV4sr+PwZpVHMdEtMSDIPAg8CLrPIXpSae0LiRvULwpnFRvCmkNQLVKRdRwpSFiOGRNCYBOExMwgpBO9KlonckhokpJFqeikQjfDCNIsR5U7WIVGzbIXt901IKaq2yCmsqpHfhYp6KLED2UtMWQYhOn9QI9Kzl3H9ONmOHW4hzQabW5b7ySJyiLgQuIDb28F7Hs/ZbDhWsDXhtMZOsbmYOsbqQ8RfPPKeKgyPVFmCNyt/gTdpiqw03ZW0YNzuve+6NyrY/C1KAllU1WxMO1gX1Gq0th7PBFbM7tOfmiNLAR45ZKgxtCnQb2WtAG4CPRSlzRx3SHbRNKL9vdy4c1zmzNsVaNbrBJmLne0GSOf06LU6T4prg1jRqZHLisqhhXPdFBjn5RLjEgDiRwtv4LU6I8y8nRtbQ2izFYdtQACqyoaZvd1MjMwniQbF3+W/dz5atvBYnDtY3PFN4PaAb2XRpY6G0cP21y3D1KX4dHrSHbxk7Ikky1wvA3yLFWY/UVFRaIXHxZxDlG4LvsP0BbiQ7qSadUDMGPuHa6bx6ritpbPfRqOZVaWvbYgj17uaYssZ8NRWREoCpNyJGjBExMnaExMEipaInJqTYup2YZzpgEwJMcEv8ABlWxUmoixSUKdpRuZ8+fLKhR0KshLUxCkIQ5ZK6jiGo33QMbw+69i6GdAMPTa1+LYKlZwMMfDqbZ3ZPzOA333xoup2ph8FUAZVoUavVNkNyAlrdOyDBA5SFHLKvIpWKVHz7TZ85cf5UeJbovdMPtijh6tFlHDspsrNLgWNDJaGZ+0BcndqdV53032lgnh9OjQZTrU6gLXNaGZqb2hwBDeySC5w49lp3lGs6lqgJYXGmc10bwXW4uizdnBPCG9r9l3+L6LPZnfRq1Kb6hJc5r3sJk7wDlI8FxvQvHU6WLa6rYZXAcMxiPSR4r0ipt+k4kh4iIABUuSVMrwV47FsehUo0vxXh77iQIkflnmNJCwOlG1oa6/wDtXcZtcQYK876QbU6x2Vt73jeeAU4+UqQDWuqOaZjO7I0+5jhovZ+j3RunhqLaVOHb3v3vcR9R5cBwXHdHOgTgaT8SchYA5tIfUd8vOjRyF+5dg7GCliYs0ljczZiRoLdwgEaQlt3oyKrbOW/qBhmMqMd1bCY1I4bli0eleVuRrGtDgQbaGLFu7wPArq+nLxUpOMEhl+cLz7CMDz2eHz3RRdIRlx+TOx2H01hgFRsAANt9TD+pjjuMC3nMqt01y4hjawIdIjSC128H/F2tt/Bc050ujeW35cPVHgNpTTe07jpyPweSF39kI9tLhzzmwjGikxlKHnhr5qNmi9WDtWJaCITBJIJlmCoiy09l7VNA1IAOdhYfHeqGHQ1dVkoJwphxk1K0XaLuyBwTOQUdyWIcbhoJPkL89FU9RE9Y06Aa8NT5Kxg8YMPVZUqtaQx2bK50EkaWAJsb7tFhYjGVQAwHLrIbrqbOcRPrwVARJzuOh0GY5ols3FiYBPfYqDJnfB0YbOo6TdPq+JeYfkZGjAWab/qJ8ZXoHR/p0KtDD1HludrKlOseOVhgu5uytcvFBHitHZb8jpvEEEC0iLieB5cSpWVRm109I2d0rp1qlA1HFjaFN5n8xLi5jWgb+y6fBZ3SrEYWvUFRtMU8ogloDXPP6n8SOOtzK5bZ5ym2p844Ktj8fBcCd+iJKti8mRy+KNLGGk3/AIxNtSSb92iu7CrPrS2nVyvb9QLc0t4g/VrEjmFyFbFF0Cf9+C2+gFWNoYcXhz8pA35gR7wsk/I7EvFnR4/AViIDpneNEOyej7aQzu7T9ZP5e77r0baHR3/EsiT2hAMXgGDJ3+B4LBfs4Oe1jb5nAQDu337kpposSi306rZ+Ad+FVNQPMdo2MyNAQNJ4q7tClQcQarWOc24JAJHcTcKvszAmmCC8uBJIBgRyEAD0QY3AyCSp30b/ANMHpJtKm2m91oILY7xC8p2diS15j/Iekj1hek19lNrVuquQ6ZA1MCTE2nv4Lnds9DW0hUq0w9rWQe2II07J3F0jdI0vuBxaoVNNvRgYnaQzAzuIPeD/ACqDa5b/AOwPvb2VTHGHGDv+ekIKVWcoPHXv/mU1LRLI1KtTMxp1iRz3HwUVMap6TewPX7eiTdVZ6d/EmkOkkElQCSYUIauqkw4so3tuil9UaulmiLJYisGgk+H8JmvDWydyzsViM7uW4JmXIoR/0CMbZHXrXl2724LLq0zM8T4q5icQRaTHfN95I49/mqLnyvMbt2VIenTnU23/AMq8cYALXPAaa29FQzfISQm9NLZ2JL6gBsOSpYl8vcdxJKCjVLTI1+4P3R0aM6yBxXGVuze6F9Ca+0auSkIY0jrKhs1oO4cXRMD2X0L0U6FYfA0yyhScCSfxnhjq14sTlBy2iBbzJXif9McfUOOw+HpEsY+sx7os4hjXE9rUAiQRvGq9r6S7Vq0zUDXQOrIHJ3HvQSdBpWVP6gY91JrarXAGjDqjQO11TzHWs3nK4Axwzcl5Fj+njqOIc+gWyYh0AtiST2SNDpZR9NNuVa2JcDUcQ1go6wCLFwJ3ifZcmMODuOv+kS3HZzqLtdPWsJ/V+lUuWEOAkjdO/Kd45qLHf1EfWtSpuM2tc+QleYNwjRcA+6916AvFfBUHwBDcpA4sJadO5JlBRH48jk9nGYDZ2LFYY6vnoUqMuaJyveYIyhuoaZgzuXObS6Q4qpZz/wAKXdkNaDeTdwEuXqPTVweOqEGBmdeAAP1fZebbR6O4hwllJ75s2GZWgHm7VDF3oOSaWjj6r5n58/hRss63Ja+0OiWKodqpSIkEiCHGBvIaeayQ0gzB17k5ErRs4XtNd5+qEC6bA2zDkf2hP7p3pv1E8gyEMIikVYAT4dtk9PCOcHEAmASYGg58kqJsug6L9J6eFp4oPaHGrSytMTe4j19EOecowTirY3Gk5Uzk8ZVsByn583rPqP4I69Qm+qrdUT9RgKbJLylZsVRDVd5qM6I6kbvMqMpYYgQnCYK7Qwn6pnWOXNcaV6TLg7vspHVi48Z+W+b1K7DFxMDK35a6tUqAaLa+q0Gzrf6PNbT2lSL/AKnNeGf+ZaYB72z5r0HpltJnWOaKtMuNoDwSP2leQbHzdawsJDgZBFiPtZbm0hbKSNN2vcVvteaux2JaswKoOd+bXMfOSq9LF1KDw+m6HdwIINyCCCHDkbI8M+c3AT8v88lDj/qieHz5wQ0KfTeOKZWpOqODGVGkSAQ0OaRBLGk2M6xa4sF1nRTpM3D4E9UA4B7hlc/K4TeY1y8+a4DAUCYIaXNAggawbDLzDiP9K1S2e50tDYtvkAnfJEl3cPNZHDb/AMG4rTs1dr9LXYl0kjLYFrXQ03LodFyNd606f9Ss/wDz04Noe0kiZ3sdrbgdy5JuyiA3MRDfrjgDMiftaFm16gzOcwEU/wAuYW3TB8UxY4xVUHKcls9NqbSp4tjYczMCZO8CNDvG5cn0hwnXUM9IsLqMhwH1OE3POImO9ZOxtqUmBzK9MOa4yHAdtp0PaaQ7KRzse9df0bwOEq1G/wBsQ52U9ZTrvZdpEZ6bmxJBjsgZrg3vANULnk1ZyuFZ+EHn81tPXx18ConC6ubLfTbVbSFR3V1GfpzZXGZBbIzCRPceMqLG0MrtWkG4LdInhqO4o8LXCWQBTAJy35CZWAFikbKhjH+pV9mio4qnItu+H5yXZVcQo9M95soHt71K98btONlD2nWEnuCh2OI3GNEeFw5e6B/A71cwuxnE9vsjnqfstinSDRAEDgn48LltgSmlwyXbPFNzd/3/ANKbmrOOZ2e4hVQhyx8ZaNi7QbTw3ogEFMoglI01NjYbV9rWF470e0aGaXFwtJgHKPATPmEew6eYAcDOtvH5vVjaWzmhphwLjMkkyByA0VCj8SqK+JzmDI7WUEC3PT4FMMLnqgXjz3boUWCADSNe0TbgB66haWy3B7iWwbQ3cRxt328EqKtiYrykbWz8MAOYsb2bbT/fFT4mk2DNgN4tzVehQDYk679/jxCq7SqO0BsNN3tqfJU8RVxFevtJmQgkukRw8wR+656pVzMLSPoJgl26dOXFXcc4tkkOB+rw4wSViEk3Orv24ckichEmS4djolscNW5jNtJki+4I6VZ1F0iWPaQRuIO43VvZtChUGV3X5/y5Cwg3/QQC4xJgEToszF08r3NmcpLZuJg8Dp3FBJaE90T4TGlrwWiSC0tP6XNcHA+nqt7auGyVXDce0O5wm3cZHguXabLstov6yhSq7wMhPgCP+y3H0Vk00Z8WCZO02SCrALDNFXcrTNPBRGkS0kbtUWR8CirsenTDhBAPhKsCmBoAO4QoaAsrJVKSoSyFwQOCkdr8+aKNyBhFfGfQfD3VJpV3GfQfD9lQYoc/2HQ4GEQehTzw+fISAzb2PWAaAAS9xI4Q0Rv8UeLogNJccz3aMuQOJI0J+XWdgqwbrI5jXuHmFql0DKQJNzvgf5fqvu05J8eFcPqY+xw0GoxzA4uFjeWATJbBgk2FwfDVbmAoNYLC3Ld3hU9mYTK6oXWNvAEWtv8A5VnEYsM1vPz+FsVSs2KofFPy6QRqR+44LKx2OgGCAOY+x15qHG7TO430nlGhWPi8VLpFxKGU/wCASn/C3iKn4cuIJeLcbHlpv1VOjTLhO5trc/hU2FwJeMxnLFog98hBUkCDeJjuSn/RbsVINzdrS+6e6RwmAVUq6mePd6blK553KF1ysbAHHzvW7sLaH4VWi7RwzN3w5t/YFYMKfDVi1wPCfa/ouTpgzVo3aY+dydQ4E9hvcFMD3qxbQktM0XXdD8RhRgca2tlFUsOQnWMpgN4EOXHTbwUIdqEHqcfuRSuhmOXi2WKO5TlVaKsq9cJn0jcgKJxQlqAJFTHu7I7wqbSrGPd2gOF/nkq7RxXn5Xch8eBt5pinb8/2iASjSxgXw6Ym1h9vZatCdXd54EjQf+It8CxsPUymeRHmp6m2DEAEkCLD3TYSSRRjkqLW0tohhtv+r1/dYWKxpMgnQx4Df3n3UGNxmY+AVRzkEpnSnYdWqStTZmwS8Z6mZrbQI+rx3BLYuwTU7b5DAfF0a7xZbeMtOUnwN/LVbGN7ZsYXtlDGOLbDQab47iFjVqkm+qtY2rx+fdZ9QrpATewHuQJypaeGLpy7t1vRL6BwjRNbNhv/ANI3UXDUEeHkruBwUHM7wH34LVGwWy/REQEaHQo3FWLgj9JQbKsrDVXK3J+BxLFJ1lZmwVSkVZGipi9CX0ElRkKQn58+WVXG1Yaedh4oJOlYSRQe+SSmATNCIDmV5l3so4GHIwoqakC4yxwJ0ElaGCqEgSMoG8iBzvr4qhScMwzfSASeYjRaoYWuBBtwHjcW3g8EyCH4lqznMbst7apa1pdNwQ0wQVpbK6LmQ6tYahs7+DjFgukw5tbyMjy0CsFzd5APPVGsSuxqxrpRxdSLXHzyWFjK+srW2gY+l1u4/sufxoN7HwXTZ03RTq1jJgqq93z3RPkaqIlIZOOFf2YbnjAjwVEBXNmUpfO5ok+0eqKGmDJaNZJIJ/nwKkQMSjKBykmy1cMY6ja0lSBy7T+n+Bw9SnVNXLnGgPCNfNJ9Vl9qHlRRhh5y8TiaRVlmiDFMDarwNA4gd0lKmVZB3GyeSphPKzNouOYC8AfPZaLlmYx0uPKErM/iFHpC0opMGB85pMREwohg9MdlGhCIlYcA9bmCf2GmJtw1ixiefBYkHTkvW9k4rZzsKyjUrUmZQIl7Wva6LkTv48V3ueDQ/D1nI0a4t2QPBHiMOHCWkg8iT+6v452BYTkx1B/D8OoT/wDqm1wPkFh4vpDQaYDhUHFgcPCKjGqlZIso8kiLE4BwuSSOZPrKwcQ0A2ynmb+yuV9p0nGQPNn+1VxG0QB2YPMtEeyBtCZNMzazybSDyDQP2lTOwZqNa4RIAERAtbzUGJruN537rK7sup2I4FZFJumIk2lopuwLgdCe64Wjg8MWgzqfQK21M9NWNR2JcmxFKEyZECOVIzRAQjpnX5otXTmNKGlXINjHckCgJQT2hqdBMPFStdZQtKlaeXzRPi9C30NxWQ50zzJV+vUhp7o81nT7KbM70HEkaNEQCBStHzzU4Q5SBSIS+ea04JlnCd5HuosRMlQYivD6YG4gnzCvYvU25Lg4oznoMqOo2FGQsNETopGPtp5KKfdPmjRcjh8UzgIR7JfDiOI9kNSqCPnqjwFAl4IFr+3BHHqoCXDUaiqcUIKJ2irEDSnhIJArDhIqeu5CnaLrEcAlKSMUyBO5DIaiMC6lQReEQCdH6i30rY02A4qrqpsU6T3BQgKPI7kMQTdVMoqSlA4IDUI8/nBMSmBUGNq5W8zZYd0r0jmqF3AT9lq17gOizhIPPePNZuAZ2e/9lq4Z809JEkHeLfwuQf6Ztane33UJarGKjMY91WJXGjEJ2pidUQK4wkL4WhhMG5jKbzpUBI/9XFpn0Pis2CfGy7DalIDB4S1wagB5RTt7JuPorI/wxSidok8c0ibKkUIfPZO4oW6fynQmjhOhBT8Vxw8CV6Xsfo5hKmz6LiQajnHPe4iZEbrQfFeZOCtUsY5ghpcPEqb1OKU4/F0U4ZqL2hbUoNZWc1hloJAVchC990cKzEvgrETfyIqlEHVUazMphaRWdiPrSMqS2Eh6R+fwjJQNbPA/NeSCqeEjxkeqnCRK4/PnisvFYjMeQ+Spa1RxETbuhVerPBYEkaWFENA5fytDZzZa/kf2M+w8lRp7lpbPsx58fREjF0yKz7qIlHUddAsCGDUbUIRBccHTd2gLeJXV7fr9jDs/RSzG++oSf/kNXK7PoGpXpsAmXtEd5AW3tLEdZVc7iTHcLNHgAE7GhM+kL0gmmyQVAAgkknQnDhJNKQcuOsQROKVNqVTVbNaDiRuN/nyVNChcNFOmYuAT6AVnYj6itJwWbX+s/Pm7ySM6oKI7W+yjqFSNKjqOupRhVdqo3M4o6jzuUBHNcEjRpOsPBamD/wCKp83LGwruyFs4H/jfzn2WmLpivQQjq6oFgQkRMBDCGqVxhqdFKmXE03n8pn7nyKsvMmeM+qWzqQFBjxr+MD3g0R/2TAqmC0Ik7Y7ChTtO5M9M/DAk8Ji5EuOGJSb8/lOW6a8Ru+XTNWGDMxdMfmHkfsnqYtkfV6H7JJIJTbQ5IruxbP1eh+ymGNZ+r0P2TJIseRoCUUwnY1n6h5H7LOrYhucmfQ/ZMkl5ZthRQhXbOvoeSiq4lu790klPYdFarWneoSeaSS40s4esIiVs4LGMFM9r0P2SSXWYumTUqtnX0/hR9YEklobF1o+BDUqDj6JJLLBOhwOKYMCJd2hUeIg6O6kzMR+UqsMYzj6H7JJJ0ZNIV4rYv7tk/V6H7J6uLZ+r0P2SSRKbOcUWMDtRlOox57QaQ6LiYvrFjvFjcLWqdM2/3La7QXOY1wYajnFwc4vLXEtAMMzjKJkZG9pJJc3Z1UTYjpxReaZ/t6cMc4gEyAC7EPyt/DkNzV5glw/CZYXJGn0zoCpn/taMQ8ZLZB1j84P/ABSSGnJcmwEZNCkkJ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3048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77950" algn="l"/>
              </a:tabLst>
            </a:pPr>
            <a:r>
              <a:rPr lang="fr-FR" b="1" dirty="0" smtClean="0"/>
              <a:t>un garçon	une fille</a:t>
            </a:r>
          </a:p>
          <a:p>
            <a:pPr>
              <a:tabLst>
                <a:tab pos="1377950" algn="l"/>
              </a:tabLst>
            </a:pPr>
            <a:r>
              <a:rPr lang="fr-FR" b="1" dirty="0" smtClean="0"/>
              <a:t>un ami	une amie</a:t>
            </a:r>
          </a:p>
          <a:p>
            <a:pPr>
              <a:tabLst>
                <a:tab pos="1377950" algn="l"/>
              </a:tabLst>
            </a:pPr>
            <a:r>
              <a:rPr lang="fr-FR" b="1" dirty="0" smtClean="0"/>
              <a:t>u</a:t>
            </a:r>
            <a:r>
              <a:rPr lang="fr-FR" b="1" dirty="0" smtClean="0"/>
              <a:t>n copain	une copine</a:t>
            </a:r>
          </a:p>
          <a:p>
            <a:pPr>
              <a:tabLst>
                <a:tab pos="1377950" algn="l"/>
              </a:tabLst>
            </a:pPr>
            <a:endParaRPr lang="fr-F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26670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377950" algn="l"/>
              </a:tabLst>
            </a:pPr>
            <a:r>
              <a:rPr lang="fr-FR" b="1" dirty="0" smtClean="0"/>
              <a:t>une classe</a:t>
            </a:r>
          </a:p>
          <a:p>
            <a:pPr>
              <a:tabLst>
                <a:tab pos="1603375" algn="l"/>
              </a:tabLst>
            </a:pPr>
            <a:r>
              <a:rPr lang="fr-FR" b="1" dirty="0" smtClean="0"/>
              <a:t>un élève</a:t>
            </a:r>
            <a:r>
              <a:rPr lang="fr-FR" b="1" dirty="0" smtClean="0"/>
              <a:t>	</a:t>
            </a:r>
            <a:r>
              <a:rPr lang="fr-FR" b="1" dirty="0" smtClean="0"/>
              <a:t>une élève</a:t>
            </a:r>
            <a:endParaRPr lang="fr-FR" b="1" dirty="0" smtClean="0"/>
          </a:p>
          <a:p>
            <a:pPr>
              <a:tabLst>
                <a:tab pos="1603375" algn="l"/>
              </a:tabLst>
            </a:pPr>
            <a:r>
              <a:rPr lang="fr-FR" b="1" dirty="0" smtClean="0"/>
              <a:t>un étudiant	une étudiante</a:t>
            </a:r>
          </a:p>
          <a:p>
            <a:pPr algn="ctr">
              <a:tabLst>
                <a:tab pos="1603375" algn="l"/>
              </a:tabLst>
            </a:pPr>
            <a:r>
              <a:rPr lang="fr-FR" b="1" dirty="0" smtClean="0"/>
              <a:t>un(e) étudiant(e)</a:t>
            </a:r>
          </a:p>
          <a:p>
            <a:pPr algn="ctr">
              <a:tabLst>
                <a:tab pos="1603375" algn="l"/>
              </a:tabLst>
            </a:pPr>
            <a:r>
              <a:rPr lang="fr-FR" b="1" dirty="0" smtClean="0"/>
              <a:t>un(e) camarade de classe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1800" y="83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77950" algn="l"/>
              </a:tabLst>
            </a:pPr>
            <a:r>
              <a:rPr lang="fr-FR" b="1" dirty="0" smtClean="0"/>
              <a:t>une personne</a:t>
            </a:r>
            <a:endParaRPr lang="fr-FR" b="1" dirty="0"/>
          </a:p>
        </p:txBody>
      </p:sp>
      <p:pic>
        <p:nvPicPr>
          <p:cNvPr id="17" name="Picture 24" descr="C:\Users\CALL\AppData\Local\Microsoft\Windows\Temporary Internet Files\Content.IE5\UFAJA1Z0\MP90042258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48200"/>
            <a:ext cx="2667298" cy="2209800"/>
          </a:xfrm>
          <a:prstGeom prst="rect">
            <a:avLst/>
          </a:prstGeom>
          <a:noFill/>
        </p:spPr>
      </p:pic>
      <p:pic>
        <p:nvPicPr>
          <p:cNvPr id="30724" name="Picture 4" descr="C:\Users\CALL\AppData\Local\Microsoft\Windows\Temporary Internet Files\Content.IE5\AG3LK6T7\MP900409335[1].jpg"/>
          <p:cNvPicPr>
            <a:picLocks noChangeAspect="1" noChangeArrowheads="1"/>
          </p:cNvPicPr>
          <p:nvPr/>
        </p:nvPicPr>
        <p:blipFill>
          <a:blip r:embed="rId5" cstate="print"/>
          <a:srcRect l="14876"/>
          <a:stretch>
            <a:fillRect/>
          </a:stretch>
        </p:blipFill>
        <p:spPr bwMode="auto">
          <a:xfrm>
            <a:off x="1828800" y="4648200"/>
            <a:ext cx="2819399" cy="22098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581400" y="426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77950" algn="l"/>
              </a:tabLst>
            </a:pPr>
            <a:r>
              <a:rPr lang="fr-FR" b="1" dirty="0" smtClean="0"/>
              <a:t>u</a:t>
            </a:r>
            <a:r>
              <a:rPr lang="fr-FR" b="1" dirty="0" smtClean="0"/>
              <a:t>n prof(</a:t>
            </a:r>
            <a:r>
              <a:rPr lang="fr-FR" b="1" dirty="0" err="1" smtClean="0"/>
              <a:t>esseur</a:t>
            </a:r>
            <a:r>
              <a:rPr lang="fr-FR" b="1" dirty="0" smtClean="0"/>
              <a:t>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CALL\AppData\Local\Microsoft\Windows\Temporary Internet Files\Content.IE5\01S68O76\MP90044647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0"/>
            <a:ext cx="3048000" cy="3048000"/>
          </a:xfrm>
          <a:prstGeom prst="rect">
            <a:avLst/>
          </a:prstGeom>
          <a:noFill/>
        </p:spPr>
      </p:pic>
      <p:sp>
        <p:nvSpPr>
          <p:cNvPr id="1033" name="AutoShape 9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AutoShape 15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 descr="The Artist (2011) Pos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2038350" cy="3019425"/>
          </a:xfrm>
          <a:prstGeom prst="rect">
            <a:avLst/>
          </a:prstGeom>
          <a:noFill/>
        </p:spPr>
      </p:pic>
      <p:sp>
        <p:nvSpPr>
          <p:cNvPr id="1043" name="AutoShape 19" descr="data:image/jpeg;base64,/9j/4AAQSkZJRgABAQAAAQABAAD/2wCEAAkGBhQSERUUEhQUFRQWGBoYFxcYFxoXGBoXFxoYGhcXFxcaHCYeGBojGRcYHy8gIycpLCwsFx8xNTAqNSYrLCkBCQoKDgwOGg8PGiwkHCQsLCwsLCwsLCwsLCwsLCwsLCwsLCwsLCwsLCwsLCwsLCwsLCwsLCwsLCwsLCwsLCwsLP/AABEIAQcAwAMBIgACEQEDEQH/xAAcAAABBQEBAQAAAAAAAAAAAAACAAEDBAUGBwj/xAA6EAABAwIDBAkCBQQCAwEAAAABAAIRAyEEEjEFQVFhBhMicYGRobHwMtEjQlLB4QcUYvEzwnKCspL/xAAZAQADAQEBAAAAAAAAAAAAAAACAwQBAAX/xAAjEQACAgMAAQUBAQEAAAAAAAAAAQIRAyExEgQTIjJBUWFx/9oADAMBAAIRAxEAPwDzbDhDU1R4bf8ANU1UXXpP6oQuk1J9lE58oqaji6Jy0YkC8ICpITQldCIyiGiWVO0IUaE1C5Gw2TPCN8MI5VnDOVZT4Y3W438kZLhdlVirCgcFTNikHhzdaNPDue5rGXc4ta0cXOIAE6C5CzKeoWtg8R1dSnUicj2PjjlcDG/hwTYP4ugZdIsVs9wYX9ksFi5rmuANuzY63HnOikqdHKwMFrZJygZ2El2gaL/UeHMfqbLu2o7KWhlLLvZlOUu7PaN5nsjQgAWiCQU/pHWJLiWyTm0gB0RmABA3CxBbYWskT8w14lnYexqTweuqGmcrXZv7apiR2rhoY0ZQckOJdP1tAFiUe1OjdM0nVKNQVAx4p5v7d2FOdzS5oyHsuaSxzNA4OAJlqt7D6Y1qODq0KLiypU6stIeGOa6nkbmaXEBwdSYGEAyC2QCHHLj7R2ziXFrsVXfUcyerY5+ch5BAcWgw0CZvBMACxJEcvKx2qKVLYNWYGQmA4tD2Eta5oc1zwD2W5SCSdJExIUjtiVRH0jN9BL2jrDwpye0ZtG42MEgJx0heH5qbWU5a1riBdzWsa3K86EHLeACYEkkSk/blQm4Yct2SC7I4R2my4kmwJzF0kNnQI4+QLokp9H6hcW9nMGklrXNe4HI57AWgyM0ADgXCbwCz9kFjXuqPY2B2AO1neC3MxpbIDmh03tEQTKOp0ifnc+mG0y6xcBLj2cok6SNZAEkAmSJVXGbSdVjNFpsJ1MSbkncLCANwF0yLmwXRnUCjNOxQUVI6oYI4pbuhiosjBkUw/c5VCLq83HE0W09wlUnFcm62dKr0BCYoyITLjACkAnKdqxdNJGNUdVl1ZpD57+6ixOqbJVEWulfRS4fVBlWh0f2d19dtMvZTB1e7QAa955fykKVOxj3otYLZdWrJpse4Cxgb+Em08ltUdgCmHdfhnuB3tcQ5vkQD4r0rC4GnQpMZTyik2MpnUnUk73E70TsUwHQSINxOhnfaPkKbL6mU3rSKY+lSjvp5nX6IMdJovfa4D2yDIkDMIIOu4+hWVicI+l2Xtg+YPcRr+y9X6R4mlUoirTYKVWmR9NhGpBFgQSubLKOPpPytdSqU9RLROlwIvEnhr4p2H1UoOpbRFkxtdOCeLFV4sr+PwZpVHMdEtMSDIPAg8CLrPIXpSae0LiRvULwpnFRvCmkNQLVKRdRwpSFiOGRNCYBOExMwgpBO9KlonckhokpJFqeikQjfDCNIsR5U7WIVGzbIXt901IKaq2yCmsqpHfhYp6KLED2UtMWQYhOn9QI9Kzl3H9ONmOHW4hzQabW5b7ySJyiLgQuIDb28F7Hs/ZbDhWsDXhtMZOsbmYOsbqQ8RfPPKeKgyPVFmCNyt/gTdpiqw03ZW0YNzuve+6NyrY/C1KAllU1WxMO1gX1Gq0th7PBFbM7tOfmiNLAR45ZKgxtCnQb2WtAG4CPRSlzRx3SHbRNKL9vdy4c1zmzNsVaNbrBJmLne0GSOf06LU6T4prg1jRqZHLisqhhXPdFBjn5RLjEgDiRwtv4LU6I8y8nRtbQ2izFYdtQACqyoaZvd1MjMwniQbF3+W/dz5atvBYnDtY3PFN4PaAb2XRpY6G0cP21y3D1KX4dHrSHbxk7Ikky1wvA3yLFWY/UVFRaIXHxZxDlG4LvsP0BbiQ7qSadUDMGPuHa6bx6ritpbPfRqOZVaWvbYgj17uaYssZ8NRWREoCpNyJGjBExMnaExMEipaInJqTYup2YZzpgEwJMcEv8ABlWxUmoixSUKdpRuZ8+fLKhR0KshLUxCkIQ5ZK6jiGo33QMbw+69i6GdAMPTa1+LYKlZwMMfDqbZ3ZPzOA333xoup2ph8FUAZVoUavVNkNyAlrdOyDBA5SFHLKvIpWKVHz7TZ85cf5UeJbovdMPtijh6tFlHDspsrNLgWNDJaGZ+0BcndqdV53032lgnh9OjQZTrU6gLXNaGZqb2hwBDeySC5w49lp3lGs6lqgJYXGmc10bwXW4uizdnBPCG9r9l3+L6LPZnfRq1Kb6hJc5r3sJk7wDlI8FxvQvHU6WLa6rYZXAcMxiPSR4r0ipt+k4kh4iIABUuSVMrwV47FsehUo0vxXh77iQIkflnmNJCwOlG1oa6/wDtXcZtcQYK876QbU6x2Vt73jeeAU4+UqQDWuqOaZjO7I0+5jhovZ+j3RunhqLaVOHb3v3vcR9R5cBwXHdHOgTgaT8SchYA5tIfUd8vOjRyF+5dg7GCliYs0ljczZiRoLdwgEaQlt3oyKrbOW/qBhmMqMd1bCY1I4bli0eleVuRrGtDgQbaGLFu7wPArq+nLxUpOMEhl+cLz7CMDz2eHz3RRdIRlx+TOx2H01hgFRsAANt9TD+pjjuMC3nMqt01y4hjawIdIjSC128H/F2tt/Bc050ujeW35cPVHgNpTTe07jpyPweSF39kI9tLhzzmwjGikxlKHnhr5qNmi9WDtWJaCITBJIJlmCoiy09l7VNA1IAOdhYfHeqGHQ1dVkoJwphxk1K0XaLuyBwTOQUdyWIcbhoJPkL89FU9RE9Y06Aa8NT5Kxg8YMPVZUqtaQx2bK50EkaWAJsb7tFhYjGVQAwHLrIbrqbOcRPrwVARJzuOh0GY5ols3FiYBPfYqDJnfB0YbOo6TdPq+JeYfkZGjAWab/qJ8ZXoHR/p0KtDD1HludrKlOseOVhgu5uytcvFBHitHZb8jpvEEEC0iLieB5cSpWVRm109I2d0rp1qlA1HFjaFN5n8xLi5jWgb+y6fBZ3SrEYWvUFRtMU8ogloDXPP6n8SOOtzK5bZ5ym2p844Ktj8fBcCd+iJKti8mRy+KNLGGk3/AIxNtSSb92iu7CrPrS2nVyvb9QLc0t4g/VrEjmFyFbFF0Cf9+C2+gFWNoYcXhz8pA35gR7wsk/I7EvFnR4/AViIDpneNEOyej7aQzu7T9ZP5e77r0baHR3/EsiT2hAMXgGDJ3+B4LBfs4Oe1jb5nAQDu337kpposSi306rZ+Ad+FVNQPMdo2MyNAQNJ4q7tClQcQarWOc24JAJHcTcKvszAmmCC8uBJIBgRyEAD0QY3AyCSp30b/ANMHpJtKm2m91oILY7xC8p2diS15j/Iekj1hek19lNrVuquQ6ZA1MCTE2nv4Lnds9DW0hUq0w9rWQe2II07J3F0jdI0vuBxaoVNNvRgYnaQzAzuIPeD/ACqDa5b/AOwPvb2VTHGHGDv+ekIKVWcoPHXv/mU1LRLI1KtTMxp1iRz3HwUVMap6TewPX7eiTdVZ6d/EmkOkkElQCSYUIauqkw4so3tuil9UaulmiLJYisGgk+H8JmvDWydyzsViM7uW4JmXIoR/0CMbZHXrXl2724LLq0zM8T4q5icQRaTHfN95I49/mqLnyvMbt2VIenTnU23/AMq8cYALXPAaa29FQzfISQm9NLZ2JL6gBsOSpYl8vcdxJKCjVLTI1+4P3R0aM6yBxXGVuze6F9Ca+0auSkIY0jrKhs1oO4cXRMD2X0L0U6FYfA0yyhScCSfxnhjq14sTlBy2iBbzJXif9McfUOOw+HpEsY+sx7os4hjXE9rUAiQRvGq9r6S7Vq0zUDXQOrIHJ3HvQSdBpWVP6gY91JrarXAGjDqjQO11TzHWs3nK4Axwzcl5Fj+njqOIc+gWyYh0AtiST2SNDpZR9NNuVa2JcDUcQ1go6wCLFwJ3ifZcmMODuOv+kS3HZzqLtdPWsJ/V+lUuWEOAkjdO/Kd45qLHf1EfWtSpuM2tc+QleYNwjRcA+6916AvFfBUHwBDcpA4sJadO5JlBRH48jk9nGYDZ2LFYY6vnoUqMuaJyveYIyhuoaZgzuXObS6Q4qpZz/wAKXdkNaDeTdwEuXqPTVweOqEGBmdeAAP1fZebbR6O4hwllJ75s2GZWgHm7VDF3oOSaWjj6r5n58/hRss63Ja+0OiWKodqpSIkEiCHGBvIaeayQ0gzB17k5ErRs4XtNd5+qEC6bA2zDkf2hP7p3pv1E8gyEMIikVYAT4dtk9PCOcHEAmASYGg58kqJsug6L9J6eFp4oPaHGrSytMTe4j19EOecowTirY3Gk5Uzk8ZVsByn583rPqP4I69Qm+qrdUT9RgKbJLylZsVRDVd5qM6I6kbvMqMpYYgQnCYK7Qwn6pnWOXNcaV6TLg7vspHVi48Z+W+b1K7DFxMDK35a6tUqAaLa+q0Gzrf6PNbT2lSL/AKnNeGf+ZaYB72z5r0HpltJnWOaKtMuNoDwSP2leQbHzdawsJDgZBFiPtZbm0hbKSNN2vcVvteaux2JaswKoOd+bXMfOSq9LF1KDw+m6HdwIINyCCCHDkbI8M+c3AT8v88lDj/qieHz5wQ0KfTeOKZWpOqODGVGkSAQ0OaRBLGk2M6xa4sF1nRTpM3D4E9UA4B7hlc/K4TeY1y8+a4DAUCYIaXNAggawbDLzDiP9K1S2e50tDYtvkAnfJEl3cPNZHDb/AMG4rTs1dr9LXYl0kjLYFrXQ03LodFyNd606f9Ss/wDz04Noe0kiZ3sdrbgdy5JuyiA3MRDfrjgDMiftaFm16gzOcwEU/wAuYW3TB8UxY4xVUHKcls9NqbSp4tjYczMCZO8CNDvG5cn0hwnXUM9IsLqMhwH1OE3POImO9ZOxtqUmBzK9MOa4yHAdtp0PaaQ7KRzse9df0bwOEq1G/wBsQ52U9ZTrvZdpEZ6bmxJBjsgZrg3vANULnk1ZyuFZ+EHn81tPXx18ConC6ubLfTbVbSFR3V1GfpzZXGZBbIzCRPceMqLG0MrtWkG4LdInhqO4o8LXCWQBTAJy35CZWAFikbKhjH+pV9mio4qnItu+H5yXZVcQo9M95soHt71K98btONlD2nWEnuCh2OI3GNEeFw5e6B/A71cwuxnE9vsjnqfstinSDRAEDgn48LltgSmlwyXbPFNzd/3/ANKbmrOOZ2e4hVQhyx8ZaNi7QbTw3ogEFMoglI01NjYbV9rWF470e0aGaXFwtJgHKPATPmEew6eYAcDOtvH5vVjaWzmhphwLjMkkyByA0VCj8SqK+JzmDI7WUEC3PT4FMMLnqgXjz3boUWCADSNe0TbgB66haWy3B7iWwbQ3cRxt328EqKtiYrykbWz8MAOYsb2bbT/fFT4mk2DNgN4tzVehQDYk679/jxCq7SqO0BsNN3tqfJU8RVxFevtJmQgkukRw8wR+656pVzMLSPoJgl26dOXFXcc4tkkOB+rw4wSViEk3Orv24ckichEmS4djolscNW5jNtJki+4I6VZ1F0iWPaQRuIO43VvZtChUGV3X5/y5Cwg3/QQC4xJgEToszF08r3NmcpLZuJg8Dp3FBJaE90T4TGlrwWiSC0tP6XNcHA+nqt7auGyVXDce0O5wm3cZHguXabLstov6yhSq7wMhPgCP+y3H0Vk00Z8WCZO02SCrALDNFXcrTNPBRGkS0kbtUWR8CirsenTDhBAPhKsCmBoAO4QoaAsrJVKSoSyFwQOCkdr8+aKNyBhFfGfQfD3VJpV3GfQfD9lQYoc/2HQ4GEQehTzw+fISAzb2PWAaAAS9xI4Q0Rv8UeLogNJccz3aMuQOJI0J+XWdgqwbrI5jXuHmFql0DKQJNzvgf5fqvu05J8eFcPqY+xw0GoxzA4uFjeWATJbBgk2FwfDVbmAoNYLC3Ld3hU9mYTK6oXWNvAEWtv8A5VnEYsM1vPz+FsVSs2KofFPy6QRqR+44LKx2OgGCAOY+x15qHG7TO430nlGhWPi8VLpFxKGU/wCASn/C3iKn4cuIJeLcbHlpv1VOjTLhO5trc/hU2FwJeMxnLFog98hBUkCDeJjuSn/RbsVINzdrS+6e6RwmAVUq6mePd6blK553KF1ysbAHHzvW7sLaH4VWi7RwzN3w5t/YFYMKfDVi1wPCfa/ouTpgzVo3aY+dydQ4E9hvcFMD3qxbQktM0XXdD8RhRgca2tlFUsOQnWMpgN4EOXHTbwUIdqEHqcfuRSuhmOXi2WKO5TlVaKsq9cJn0jcgKJxQlqAJFTHu7I7wqbSrGPd2gOF/nkq7RxXn5Xch8eBt5pinb8/2iASjSxgXw6Ym1h9vZatCdXd54EjQf+It8CxsPUymeRHmp6m2DEAEkCLD3TYSSRRjkqLW0tohhtv+r1/dYWKxpMgnQx4Df3n3UGNxmY+AVRzkEpnSnYdWqStTZmwS8Z6mZrbQI+rx3BLYuwTU7b5DAfF0a7xZbeMtOUnwN/LVbGN7ZsYXtlDGOLbDQab47iFjVqkm+qtY2rx+fdZ9QrpATewHuQJypaeGLpy7t1vRL6BwjRNbNhv/ANI3UXDUEeHkruBwUHM7wH34LVGwWy/REQEaHQo3FWLgj9JQbKsrDVXK3J+BxLFJ1lZmwVSkVZGipi9CX0ElRkKQn58+WVXG1Yaedh4oJOlYSRQe+SSmATNCIDmV5l3so4GHIwoqakC4yxwJ0ElaGCqEgSMoG8iBzvr4qhScMwzfSASeYjRaoYWuBBtwHjcW3g8EyCH4lqznMbst7apa1pdNwQ0wQVpbK6LmQ6tYahs7+DjFgukw5tbyMjy0CsFzd5APPVGsSuxqxrpRxdSLXHzyWFjK+srW2gY+l1u4/sufxoN7HwXTZ03RTq1jJgqq93z3RPkaqIlIZOOFf2YbnjAjwVEBXNmUpfO5ok+0eqKGmDJaNZJIJ/nwKkQMSjKBykmy1cMY6ja0lSBy7T+n+Bw9SnVNXLnGgPCNfNJ9Vl9qHlRRhh5y8TiaRVlmiDFMDarwNA4gd0lKmVZB3GyeSphPKzNouOYC8AfPZaLlmYx0uPKErM/iFHpC0opMGB85pMREwohg9MdlGhCIlYcA9bmCf2GmJtw1ixiefBYkHTkvW9k4rZzsKyjUrUmZQIl7Wva6LkTv48V3ueDQ/D1nI0a4t2QPBHiMOHCWkg8iT+6v452BYTkx1B/D8OoT/wDqm1wPkFh4vpDQaYDhUHFgcPCKjGqlZIso8kiLE4BwuSSOZPrKwcQ0A2ynmb+yuV9p0nGQPNn+1VxG0QB2YPMtEeyBtCZNMzazybSDyDQP2lTOwZqNa4RIAERAtbzUGJruN537rK7sup2I4FZFJumIk2lopuwLgdCe64Wjg8MWgzqfQK21M9NWNR2JcmxFKEyZECOVIzRAQjpnX5otXTmNKGlXINjHckCgJQT2hqdBMPFStdZQtKlaeXzRPi9C30NxWQ50zzJV+vUhp7o81nT7KbM70HEkaNEQCBStHzzU4Q5SBSIS+ea04JlnCd5HuosRMlQYivD6YG4gnzCvYvU25Lg4oznoMqOo2FGQsNETopGPtp5KKfdPmjRcjh8UzgIR7JfDiOI9kNSqCPnqjwFAl4IFr+3BHHqoCXDUaiqcUIKJ2irEDSnhIJArDhIqeu5CnaLrEcAlKSMUyBO5DIaiMC6lQReEQCdH6i30rY02A4qrqpsU6T3BQgKPI7kMQTdVMoqSlA4IDUI8/nBMSmBUGNq5W8zZYd0r0jmqF3AT9lq17gOizhIPPePNZuAZ2e/9lq4Z809JEkHeLfwuQf6Ztane33UJarGKjMY91WJXGjEJ2pidUQK4wkL4WhhMG5jKbzpUBI/9XFpn0Pis2CfGy7DalIDB4S1wagB5RTt7JuPorI/wxSidok8c0ibKkUIfPZO4oW6fynQmjhOhBT8Vxw8CV6Xsfo5hKmz6LiQajnHPe4iZEbrQfFeZOCtUsY5ghpcPEqb1OKU4/F0U4ZqL2hbUoNZWc1hloJAVchC990cKzEvgrETfyIqlEHVUazMphaRWdiPrSMqS2Eh6R+fwjJQNbPA/NeSCqeEjxkeqnCRK4/PnisvFYjMeQ+Spa1RxETbuhVerPBYEkaWFENA5fytDZzZa/kf2M+w8lRp7lpbPsx58fREjF0yKz7qIlHUddAsCGDUbUIRBccHTd2gLeJXV7fr9jDs/RSzG++oSf/kNXK7PoGpXpsAmXtEd5AW3tLEdZVc7iTHcLNHgAE7GhM+kL0gmmyQVAAgkknQnDhJNKQcuOsQROKVNqVTVbNaDiRuN/nyVNChcNFOmYuAT6AVnYj6itJwWbX+s/Pm7ySM6oKI7W+yjqFSNKjqOupRhVdqo3M4o6jzuUBHNcEjRpOsPBamD/wCKp83LGwruyFs4H/jfzn2WmLpivQQjq6oFgQkRMBDCGqVxhqdFKmXE03n8pn7nyKsvMmeM+qWzqQFBjxr+MD3g0R/2TAqmC0Ik7Y7ChTtO5M9M/DAk8Ji5EuOGJSb8/lOW6a8Ru+XTNWGDMxdMfmHkfsnqYtkfV6H7JJIJTbQ5IruxbP1eh+ymGNZ+r0P2TJIseRoCUUwnY1n6h5H7LOrYhucmfQ/ZMkl5ZthRQhXbOvoeSiq4lu790klPYdFarWneoSeaSS40s4esIiVs4LGMFM9r0P2SSXWYumTUqtnX0/hR9YEklobF1o+BDUqDj6JJLLBOhwOKYMCJd2hUeIg6O6kzMR+UqsMYzj6H7JJJ0ZNIV4rYv7tk/V6H7J6uLZ+r0P2SSRKbOcUWMDtRlOox57QaQ6LiYvrFjvFjcLWqdM2/3La7QXOY1wYajnFwc4vLXEtAMMzjKJkZG9pJJc3Z1UTYjpxReaZ/t6cMc4gEyAC7EPyt/DkNzV5glw/CZYXJGn0zoCpn/taMQ8ZLZB1j84P/ABSSGnJcmwEZNCkkJ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AutoShape 21" descr="data:image/jpeg;base64,/9j/4AAQSkZJRgABAQAAAQABAAD/2wCEAAkGBhQSERUUEhQUFRQWGBoYFxcYFxoXGBoXFxoYGhcXFxcaHCYeGBojGRcYHy8gIycpLCwsFx8xNTAqNSYrLCkBCQoKDgwOGg8PGiwkHCQsLCwsLCwsLCwsLCwsLCwsLCwsLCwsLCwsLCwsLCwsLCwsLCwsLCwsLCwsLCwsLCwsLP/AABEIAQcAwAMBIgACEQEDEQH/xAAcAAABBQEBAQAAAAAAAAAAAAACAAEDBAUGBwj/xAA6EAABAwIDBAkCBQQCAwEAAAABAAIRAyEEEjEFQVFhBhMicYGRobHwMtEjQlLB4QcUYvEzwnKCspL/xAAZAQADAQEBAAAAAAAAAAAAAAACAwQBAAX/xAAjEQACAgMAAQUBAQEAAAAAAAAAAQIRAyExEgQTIjJBUWFx/9oADAMBAAIRAxEAPwDzbDhDU1R4bf8ANU1UXXpP6oQuk1J9lE58oqaji6Jy0YkC8ICpITQldCIyiGiWVO0IUaE1C5Gw2TPCN8MI5VnDOVZT4Y3W438kZLhdlVirCgcFTNikHhzdaNPDue5rGXc4ta0cXOIAE6C5CzKeoWtg8R1dSnUicj2PjjlcDG/hwTYP4ugZdIsVs9wYX9ksFi5rmuANuzY63HnOikqdHKwMFrZJygZ2El2gaL/UeHMfqbLu2o7KWhlLLvZlOUu7PaN5nsjQgAWiCQU/pHWJLiWyTm0gB0RmABA3CxBbYWskT8w14lnYexqTweuqGmcrXZv7apiR2rhoY0ZQckOJdP1tAFiUe1OjdM0nVKNQVAx4p5v7d2FOdzS5oyHsuaSxzNA4OAJlqt7D6Y1qODq0KLiypU6stIeGOa6nkbmaXEBwdSYGEAyC2QCHHLj7R2ziXFrsVXfUcyerY5+ch5BAcWgw0CZvBMACxJEcvKx2qKVLYNWYGQmA4tD2Eta5oc1zwD2W5SCSdJExIUjtiVRH0jN9BL2jrDwpye0ZtG42MEgJx0heH5qbWU5a1riBdzWsa3K86EHLeACYEkkSk/blQm4Yct2SC7I4R2my4kmwJzF0kNnQI4+QLokp9H6hcW9nMGklrXNe4HI57AWgyM0ADgXCbwCz9kFjXuqPY2B2AO1neC3MxpbIDmh03tEQTKOp0ifnc+mG0y6xcBLj2cok6SNZAEkAmSJVXGbSdVjNFpsJ1MSbkncLCANwF0yLmwXRnUCjNOxQUVI6oYI4pbuhiosjBkUw/c5VCLq83HE0W09wlUnFcm62dKr0BCYoyITLjACkAnKdqxdNJGNUdVl1ZpD57+6ixOqbJVEWulfRS4fVBlWh0f2d19dtMvZTB1e7QAa955fykKVOxj3otYLZdWrJpse4Cxgb+Em08ltUdgCmHdfhnuB3tcQ5vkQD4r0rC4GnQpMZTyik2MpnUnUk73E70TsUwHQSINxOhnfaPkKbL6mU3rSKY+lSjvp5nX6IMdJovfa4D2yDIkDMIIOu4+hWVicI+l2Xtg+YPcRr+y9X6R4mlUoirTYKVWmR9NhGpBFgQSubLKOPpPytdSqU9RLROlwIvEnhr4p2H1UoOpbRFkxtdOCeLFV4sr+PwZpVHMdEtMSDIPAg8CLrPIXpSae0LiRvULwpnFRvCmkNQLVKRdRwpSFiOGRNCYBOExMwgpBO9KlonckhokpJFqeikQjfDCNIsR5U7WIVGzbIXt901IKaq2yCmsqpHfhYp6KLED2UtMWQYhOn9QI9Kzl3H9ONmOHW4hzQabW5b7ySJyiLgQuIDb28F7Hs/ZbDhWsDXhtMZOsbmYOsbqQ8RfPPKeKgyPVFmCNyt/gTdpiqw03ZW0YNzuve+6NyrY/C1KAllU1WxMO1gX1Gq0th7PBFbM7tOfmiNLAR45ZKgxtCnQb2WtAG4CPRSlzRx3SHbRNKL9vdy4c1zmzNsVaNbrBJmLne0GSOf06LU6T4prg1jRqZHLisqhhXPdFBjn5RLjEgDiRwtv4LU6I8y8nRtbQ2izFYdtQACqyoaZvd1MjMwniQbF3+W/dz5atvBYnDtY3PFN4PaAb2XRpY6G0cP21y3D1KX4dHrSHbxk7Ikky1wvA3yLFWY/UVFRaIXHxZxDlG4LvsP0BbiQ7qSadUDMGPuHa6bx6ritpbPfRqOZVaWvbYgj17uaYssZ8NRWREoCpNyJGjBExMnaExMEipaInJqTYup2YZzpgEwJMcEv8ABlWxUmoixSUKdpRuZ8+fLKhR0KshLUxCkIQ5ZK6jiGo33QMbw+69i6GdAMPTa1+LYKlZwMMfDqbZ3ZPzOA333xoup2ph8FUAZVoUavVNkNyAlrdOyDBA5SFHLKvIpWKVHz7TZ85cf5UeJbovdMPtijh6tFlHDspsrNLgWNDJaGZ+0BcndqdV53032lgnh9OjQZTrU6gLXNaGZqb2hwBDeySC5w49lp3lGs6lqgJYXGmc10bwXW4uizdnBPCG9r9l3+L6LPZnfRq1Kb6hJc5r3sJk7wDlI8FxvQvHU6WLa6rYZXAcMxiPSR4r0ipt+k4kh4iIABUuSVMrwV47FsehUo0vxXh77iQIkflnmNJCwOlG1oa6/wDtXcZtcQYK876QbU6x2Vt73jeeAU4+UqQDWuqOaZjO7I0+5jhovZ+j3RunhqLaVOHb3v3vcR9R5cBwXHdHOgTgaT8SchYA5tIfUd8vOjRyF+5dg7GCliYs0ljczZiRoLdwgEaQlt3oyKrbOW/qBhmMqMd1bCY1I4bli0eleVuRrGtDgQbaGLFu7wPArq+nLxUpOMEhl+cLz7CMDz2eHz3RRdIRlx+TOx2H01hgFRsAANt9TD+pjjuMC3nMqt01y4hjawIdIjSC128H/F2tt/Bc050ujeW35cPVHgNpTTe07jpyPweSF39kI9tLhzzmwjGikxlKHnhr5qNmi9WDtWJaCITBJIJlmCoiy09l7VNA1IAOdhYfHeqGHQ1dVkoJwphxk1K0XaLuyBwTOQUdyWIcbhoJPkL89FU9RE9Y06Aa8NT5Kxg8YMPVZUqtaQx2bK50EkaWAJsb7tFhYjGVQAwHLrIbrqbOcRPrwVARJzuOh0GY5ols3FiYBPfYqDJnfB0YbOo6TdPq+JeYfkZGjAWab/qJ8ZXoHR/p0KtDD1HludrKlOseOVhgu5uytcvFBHitHZb8jpvEEEC0iLieB5cSpWVRm109I2d0rp1qlA1HFjaFN5n8xLi5jWgb+y6fBZ3SrEYWvUFRtMU8ogloDXPP6n8SOOtzK5bZ5ym2p844Ktj8fBcCd+iJKti8mRy+KNLGGk3/AIxNtSSb92iu7CrPrS2nVyvb9QLc0t4g/VrEjmFyFbFF0Cf9+C2+gFWNoYcXhz8pA35gR7wsk/I7EvFnR4/AViIDpneNEOyej7aQzu7T9ZP5e77r0baHR3/EsiT2hAMXgGDJ3+B4LBfs4Oe1jb5nAQDu337kpposSi306rZ+Ad+FVNQPMdo2MyNAQNJ4q7tClQcQarWOc24JAJHcTcKvszAmmCC8uBJIBgRyEAD0QY3AyCSp30b/ANMHpJtKm2m91oILY7xC8p2diS15j/Iekj1hek19lNrVuquQ6ZA1MCTE2nv4Lnds9DW0hUq0w9rWQe2II07J3F0jdI0vuBxaoVNNvRgYnaQzAzuIPeD/ACqDa5b/AOwPvb2VTHGHGDv+ekIKVWcoPHXv/mU1LRLI1KtTMxp1iRz3HwUVMap6TewPX7eiTdVZ6d/EmkOkkElQCSYUIauqkw4so3tuil9UaulmiLJYisGgk+H8JmvDWydyzsViM7uW4JmXIoR/0CMbZHXrXl2724LLq0zM8T4q5icQRaTHfN95I49/mqLnyvMbt2VIenTnU23/AMq8cYALXPAaa29FQzfISQm9NLZ2JL6gBsOSpYl8vcdxJKCjVLTI1+4P3R0aM6yBxXGVuze6F9Ca+0auSkIY0jrKhs1oO4cXRMD2X0L0U6FYfA0yyhScCSfxnhjq14sTlBy2iBbzJXif9McfUOOw+HpEsY+sx7os4hjXE9rUAiQRvGq9r6S7Vq0zUDXQOrIHJ3HvQSdBpWVP6gY91JrarXAGjDqjQO11TzHWs3nK4Axwzcl5Fj+njqOIc+gWyYh0AtiST2SNDpZR9NNuVa2JcDUcQ1go6wCLFwJ3ifZcmMODuOv+kS3HZzqLtdPWsJ/V+lUuWEOAkjdO/Kd45qLHf1EfWtSpuM2tc+QleYNwjRcA+6916AvFfBUHwBDcpA4sJadO5JlBRH48jk9nGYDZ2LFYY6vnoUqMuaJyveYIyhuoaZgzuXObS6Q4qpZz/wAKXdkNaDeTdwEuXqPTVweOqEGBmdeAAP1fZebbR6O4hwllJ75s2GZWgHm7VDF3oOSaWjj6r5n58/hRss63Ja+0OiWKodqpSIkEiCHGBvIaeayQ0gzB17k5ErRs4XtNd5+qEC6bA2zDkf2hP7p3pv1E8gyEMIikVYAT4dtk9PCOcHEAmASYGg58kqJsug6L9J6eFp4oPaHGrSytMTe4j19EOecowTirY3Gk5Uzk8ZVsByn583rPqP4I69Qm+qrdUT9RgKbJLylZsVRDVd5qM6I6kbvMqMpYYgQnCYK7Qwn6pnWOXNcaV6TLg7vspHVi48Z+W+b1K7DFxMDK35a6tUqAaLa+q0Gzrf6PNbT2lSL/AKnNeGf+ZaYB72z5r0HpltJnWOaKtMuNoDwSP2leQbHzdawsJDgZBFiPtZbm0hbKSNN2vcVvteaux2JaswKoOd+bXMfOSq9LF1KDw+m6HdwIINyCCCHDkbI8M+c3AT8v88lDj/qieHz5wQ0KfTeOKZWpOqODGVGkSAQ0OaRBLGk2M6xa4sF1nRTpM3D4E9UA4B7hlc/K4TeY1y8+a4DAUCYIaXNAggawbDLzDiP9K1S2e50tDYtvkAnfJEl3cPNZHDb/AMG4rTs1dr9LXYl0kjLYFrXQ03LodFyNd606f9Ss/wDz04Noe0kiZ3sdrbgdy5JuyiA3MRDfrjgDMiftaFm16gzOcwEU/wAuYW3TB8UxY4xVUHKcls9NqbSp4tjYczMCZO8CNDvG5cn0hwnXUM9IsLqMhwH1OE3POImO9ZOxtqUmBzK9MOa4yHAdtp0PaaQ7KRzse9df0bwOEq1G/wBsQ52U9ZTrvZdpEZ6bmxJBjsgZrg3vANULnk1ZyuFZ+EHn81tPXx18ConC6ubLfTbVbSFR3V1GfpzZXGZBbIzCRPceMqLG0MrtWkG4LdInhqO4o8LXCWQBTAJy35CZWAFikbKhjH+pV9mio4qnItu+H5yXZVcQo9M95soHt71K98btONlD2nWEnuCh2OI3GNEeFw5e6B/A71cwuxnE9vsjnqfstinSDRAEDgn48LltgSmlwyXbPFNzd/3/ANKbmrOOZ2e4hVQhyx8ZaNi7QbTw3ogEFMoglI01NjYbV9rWF470e0aGaXFwtJgHKPATPmEew6eYAcDOtvH5vVjaWzmhphwLjMkkyByA0VCj8SqK+JzmDI7WUEC3PT4FMMLnqgXjz3boUWCADSNe0TbgB66haWy3B7iWwbQ3cRxt328EqKtiYrykbWz8MAOYsb2bbT/fFT4mk2DNgN4tzVehQDYk679/jxCq7SqO0BsNN3tqfJU8RVxFevtJmQgkukRw8wR+656pVzMLSPoJgl26dOXFXcc4tkkOB+rw4wSViEk3Orv24ckichEmS4djolscNW5jNtJki+4I6VZ1F0iWPaQRuIO43VvZtChUGV3X5/y5Cwg3/QQC4xJgEToszF08r3NmcpLZuJg8Dp3FBJaE90T4TGlrwWiSC0tP6XNcHA+nqt7auGyVXDce0O5wm3cZHguXabLstov6yhSq7wMhPgCP+y3H0Vk00Z8WCZO02SCrALDNFXcrTNPBRGkS0kbtUWR8CirsenTDhBAPhKsCmBoAO4QoaAsrJVKSoSyFwQOCkdr8+aKNyBhFfGfQfD3VJpV3GfQfD9lQYoc/2HQ4GEQehTzw+fISAzb2PWAaAAS9xI4Q0Rv8UeLogNJccz3aMuQOJI0J+XWdgqwbrI5jXuHmFql0DKQJNzvgf5fqvu05J8eFcPqY+xw0GoxzA4uFjeWATJbBgk2FwfDVbmAoNYLC3Ld3hU9mYTK6oXWNvAEWtv8A5VnEYsM1vPz+FsVSs2KofFPy6QRqR+44LKx2OgGCAOY+x15qHG7TO430nlGhWPi8VLpFxKGU/wCASn/C3iKn4cuIJeLcbHlpv1VOjTLhO5trc/hU2FwJeMxnLFog98hBUkCDeJjuSn/RbsVINzdrS+6e6RwmAVUq6mePd6blK553KF1ysbAHHzvW7sLaH4VWi7RwzN3w5t/YFYMKfDVi1wPCfa/ouTpgzVo3aY+dydQ4E9hvcFMD3qxbQktM0XXdD8RhRgca2tlFUsOQnWMpgN4EOXHTbwUIdqEHqcfuRSuhmOXi2WKO5TlVaKsq9cJn0jcgKJxQlqAJFTHu7I7wqbSrGPd2gOF/nkq7RxXn5Xch8eBt5pinb8/2iASjSxgXw6Ym1h9vZatCdXd54EjQf+It8CxsPUymeRHmp6m2DEAEkCLD3TYSSRRjkqLW0tohhtv+r1/dYWKxpMgnQx4Df3n3UGNxmY+AVRzkEpnSnYdWqStTZmwS8Z6mZrbQI+rx3BLYuwTU7b5DAfF0a7xZbeMtOUnwN/LVbGN7ZsYXtlDGOLbDQab47iFjVqkm+qtY2rx+fdZ9QrpATewHuQJypaeGLpy7t1vRL6BwjRNbNhv/ANI3UXDUEeHkruBwUHM7wH34LVGwWy/REQEaHQo3FWLgj9JQbKsrDVXK3J+BxLFJ1lZmwVSkVZGipi9CX0ElRkKQn58+WVXG1Yaedh4oJOlYSRQe+SSmATNCIDmV5l3so4GHIwoqakC4yxwJ0ElaGCqEgSMoG8iBzvr4qhScMwzfSASeYjRaoYWuBBtwHjcW3g8EyCH4lqznMbst7apa1pdNwQ0wQVpbK6LmQ6tYahs7+DjFgukw5tbyMjy0CsFzd5APPVGsSuxqxrpRxdSLXHzyWFjK+srW2gY+l1u4/sufxoN7HwXTZ03RTq1jJgqq93z3RPkaqIlIZOOFf2YbnjAjwVEBXNmUpfO5ok+0eqKGmDJaNZJIJ/nwKkQMSjKBykmy1cMY6ja0lSBy7T+n+Bw9SnVNXLnGgPCNfNJ9Vl9qHlRRhh5y8TiaRVlmiDFMDarwNA4gd0lKmVZB3GyeSphPKzNouOYC8AfPZaLlmYx0uPKErM/iFHpC0opMGB85pMREwohg9MdlGhCIlYcA9bmCf2GmJtw1ixiefBYkHTkvW9k4rZzsKyjUrUmZQIl7Wva6LkTv48V3ueDQ/D1nI0a4t2QPBHiMOHCWkg8iT+6v452BYTkx1B/D8OoT/wDqm1wPkFh4vpDQaYDhUHFgcPCKjGqlZIso8kiLE4BwuSSOZPrKwcQ0A2ynmb+yuV9p0nGQPNn+1VxG0QB2YPMtEeyBtCZNMzazybSDyDQP2lTOwZqNa4RIAERAtbzUGJruN537rK7sup2I4FZFJumIk2lopuwLgdCe64Wjg8MWgzqfQK21M9NWNR2JcmxFKEyZECOVIzRAQjpnX5otXTmNKGlXINjHckCgJQT2hqdBMPFStdZQtKlaeXzRPi9C30NxWQ50zzJV+vUhp7o81nT7KbM70HEkaNEQCBStHzzU4Q5SBSIS+ea04JlnCd5HuosRMlQYivD6YG4gnzCvYvU25Lg4oznoMqOo2FGQsNETopGPtp5KKfdPmjRcjh8UzgIR7JfDiOI9kNSqCPnqjwFAl4IFr+3BHHqoCXDUaiqcUIKJ2irEDSnhIJArDhIqeu5CnaLrEcAlKSMUyBO5DIaiMC6lQReEQCdH6i30rY02A4qrqpsU6T3BQgKPI7kMQTdVMoqSlA4IDUI8/nBMSmBUGNq5W8zZYd0r0jmqF3AT9lq17gOizhIPPePNZuAZ2e/9lq4Z809JEkHeLfwuQf6Ztane33UJarGKjMY91WJXGjEJ2pidUQK4wkL4WhhMG5jKbzpUBI/9XFpn0Pis2CfGy7DalIDB4S1wagB5RTt7JuPorI/wxSidok8c0ibKkUIfPZO4oW6fynQmjhOhBT8Vxw8CV6Xsfo5hKmz6LiQajnHPe4iZEbrQfFeZOCtUsY5ghpcPEqb1OKU4/F0U4ZqL2hbUoNZWc1hloJAVchC990cKzEvgrETfyIqlEHVUazMphaRWdiPrSMqS2Eh6R+fwjJQNbPA/NeSCqeEjxkeqnCRK4/PnisvFYjMeQ+Spa1RxETbuhVerPBYEkaWFENA5fytDZzZa/kf2M+w8lRp7lpbPsx58fREjF0yKz7qIlHUddAsCGDUbUIRBccHTd2gLeJXV7fr9jDs/RSzG++oSf/kNXK7PoGpXpsAmXtEd5AW3tLEdZVc7iTHcLNHgAE7GhM+kL0gmmyQVAAgkknQnDhJNKQcuOsQROKVNqVTVbNaDiRuN/nyVNChcNFOmYuAT6AVnYj6itJwWbX+s/Pm7ySM6oKI7W+yjqFSNKjqOupRhVdqo3M4o6jzuUBHNcEjRpOsPBamD/wCKp83LGwruyFs4H/jfzn2WmLpivQQjq6oFgQkRMBDCGqVxhqdFKmXE03n8pn7nyKsvMmeM+qWzqQFBjxr+MD3g0R/2TAqmC0Ik7Y7ChTtO5M9M/DAk8Ji5EuOGJSb8/lOW6a8Ru+XTNWGDMxdMfmHkfsnqYtkfV6H7JJIJTbQ5IruxbP1eh+ymGNZ+r0P2TJIseRoCUUwnY1n6h5H7LOrYhucmfQ/ZMkl5ZthRQhXbOvoeSiq4lu790klPYdFarWneoSeaSS40s4esIiVs4LGMFM9r0P2SSXWYumTUqtnX0/hR9YEklobF1o+BDUqDj6JJLLBOhwOKYMCJd2hUeIg6O6kzMR+UqsMYzj6H7JJJ0ZNIV4rYv7tk/V6H7J6uLZ+r0P2SSRKbOcUWMDtRlOox57QaQ6LiYvrFjvFjcLWqdM2/3La7QXOY1wYajnFwc4vLXEtAMMzjKJkZG9pJJc3Z1UTYjpxReaZ/t6cMc4gEyAC7EPyt/DkNzV5glw/CZYXJGn0zoCpn/taMQ8ZLZB1j84P/ABSSGnJcmwEZNCkkJ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7" name="Picture 23" descr="http://static1.purepeople.com/articles/7/75/37/@/27535-garou-et-celine-dion-637x0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057400"/>
            <a:ext cx="2286000" cy="313562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895600" y="31242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8138" algn="l"/>
              </a:tabLst>
            </a:pPr>
            <a:r>
              <a:rPr lang="fr-FR" b="1" dirty="0" smtClean="0"/>
              <a:t>Un homme	une femme</a:t>
            </a:r>
          </a:p>
          <a:p>
            <a:pPr algn="ctr">
              <a:tabLst>
                <a:tab pos="1377950" algn="l"/>
              </a:tabLst>
            </a:pPr>
            <a:r>
              <a:rPr lang="fr-FR" b="1" dirty="0" smtClean="0"/>
              <a:t>Un(e) petit(e) ami(e)</a:t>
            </a:r>
          </a:p>
          <a:p>
            <a:pPr>
              <a:tabLst>
                <a:tab pos="1377950" algn="l"/>
              </a:tabLst>
            </a:pPr>
            <a:endParaRPr lang="fr-FR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518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8138" algn="l"/>
              </a:tabLst>
            </a:pPr>
            <a:r>
              <a:rPr lang="fr-FR" b="1" dirty="0" smtClean="0"/>
              <a:t>un acteur	une actrice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5334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8138" algn="l"/>
              </a:tabLst>
            </a:pPr>
            <a:r>
              <a:rPr lang="fr-FR" b="1" dirty="0" smtClean="0"/>
              <a:t>un chanteur	une chanteuse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CALL\AppData\Local\Microsoft\Windows\Temporary Internet Files\Content.IE5\01S68O76\MP900446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0"/>
            <a:ext cx="3048000" cy="3048000"/>
          </a:xfrm>
          <a:prstGeom prst="rect">
            <a:avLst/>
          </a:prstGeom>
          <a:noFill/>
        </p:spPr>
      </p:pic>
      <p:sp>
        <p:nvSpPr>
          <p:cNvPr id="1033" name="AutoShape 9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AutoShape 15" descr="data:image/jpeg;base64,/9j/4AAQSkZJRgABAQAAAQABAAD/2wCEAAkGBxQTEhUUExQUFRQXGBcVFxcUFRUYFxcUFBgXFxQXFxUYHCggGBwlHBcXITEhJSkrLi4uFx8zODMsNygtLisBCgoKDg0OGhAQGywkHyQsLCwsLCwsLCwsLCwsLCwsLCwsLCwsLCwsLCwsLCwsLCwsLCwsLCwsLCwsLCwsLCwsLP/AABEIAMIBAwMBIgACEQEDEQH/xAAcAAABBQEBAQAAAAAAAAAAAAAFAAIDBAYBBwj/xAA9EAABAwIEAwUGBAUEAgMAAAABAAIRAwQFEiExQVFhBiJxgZETMqGxwfAUQmLhByNSctEVgsLxkrIzQ6P/xAAZAQACAwEAAAAAAAAAAAAAAAABAgADBAX/xAAlEQACAgICAQUAAwEAAAAAAAAAAQIRAyESMUEEEyIyUXGBoUL/2gAMAwEAAhEDEQA/AMBY37p1WitLhZqjQh0o5RGi5WVI586vQabVEJgOZD6c8VJSrwVRw2KgnStQp328BKyfKu19tFanSHSQAv3QEHN5KI4i06ys1XqQ5Ww+QYxsKUd1PmQqhcSrlFpduhJAlGiw2trAV63ocSq1OlGyt06ircQJF1jApfYBU21uqmo3OsRPNWQosjRZpW4UzbXeB6/simH2Odwy94O4TqOcHYo/ZWFNpBI1HMCB5xPktCo3QxuiDCDUFMZ4IA7oyfUgQrBxJ7d5E7GOI+abfYtSboXbf0zos5fY6zNDHT01ceuwSykvDNcIfqNQL1rgNBpBHLfTbZcrXJJIO0fM/t8kEwu5Lmh2su1bIiBzI+SJewkjM8QNTqJJ6koKTC4pHbmza/V+xmI3jQNAH3sFBf06TaZHs2+MjN4yTEoo1o5t5CI08Dv8VFc0Gv0JAHTfwBmVZZU4njfaGzIcdCBwEQsw601XvF72TovaY7pjcD5TsdNxqvN8TwQ0X5TESY/wrImTInEyzMP5qxSw9HqVsOKmbaE7BNRTyYGZZK3a4S550Gi02H4CXbha/CcAAjRQaMWzPdn+zYbBhb7DMLyxortlh4HBFaVKEyiXJUR0LeE+o1TJtRMEpEri6/dJJYx8+UbCeCJ21jCt21MBXmMC5NnMUAPXtYQ57IMrTXMQgVzRJOuyHLwGSolsronQI3QdpqgFs2Doi7H6aplEkStiVHNssvd2A3K1F5dABZ+4rglWwTQ/TBtOlBRO1KrkhNp1z+Uf4TSdgbC4eFxoc/3BPHhsFHa0S7fVaLBaLWOBPkRuOo01VVWyRi5MH2uFucAT0Gzt9o0Wus8CY1odVMkf0h0gfqJ3RSlUM91rAD+YCHEDmdAquI3oZoIJ21eAJ4kiQrlFROlh9PFEGJX7GDK0GRBAZPDi4j73QTFMdeGkU+88wXEg5WzwaPzHhsoLzEHZzkDco1JeC4k9PyNHhr1XW2tWq3M95a08GzJHPTTUQNB57ELd9m9RSWjI3N3Xzg1TVAkHUBs+kwNRzV1r2UZLSwuadcziHgiIOUbgg+8AeJMSoMTogFwpUw1pJExDSTvrvUPMnRWKGHfiHB74zOABIBgkaTMzrqfH4uqZKZq8Lx6pkBcAeYc4Na0DTWSdjppHgi9LFaRaBmoyf6ac69CQJ8liqNmaToLQSRDYaJ5bxMESCOvBUDiFGk/NTqOGYwab2OLHTvGpG56kTsgrA4o3l3fZXfyzr/TwH9zSCW+U+CbhnawuJa+mMzdwREeP3xQllZlWiHMGZoBzNDpLW8TTMbfpOkIBe3tWmQ2m/MzTLMSBrGXNsDrpJG/krbvQVBeT1IYywwNATw2PkNyg3amy9qARw2O4AO+m5PgsrYXXtgA/Ox+4dDg0kbEcD689FrLCs5zQx/vRB5HqOishN3soy4k46M1bYbJjcrS4ZgWxIRuwwkDWEetbMBbDAoJA+xwsDgjNC1AU9OnClRoca1kJyS6iASirO0TnvhDL69ASydIKGvr6pIG+/wBSksvvoY8xF6ArFG/nQLKEPceKM4dTIiVilA5uw7S7wXKlsE6kdFx9VGEUh60MbRCrXNXLsu1bmFUrOLtlbyFckB8WuyOKBtunE6fFaWvhebfXxUFLCwN1ZGSoeMtFS1tS7eT8kXtrSN1JQYAp3VQErBRZtmAK9b1dRHoOPSOKDG7hGMABcHvBALRAcQ3uk6AxufCR57Jb2W41ykoo0DsU9mBSptJf+Y/lb+kunU9J048kHxTFaVPWoR4niT+Vrdz5COaHX1y2ixzWOdmdOaoSC9xJ1kkHQ+BOy72L7OG4ea1RozNcIJzHUbE5jJjlorOzsRSiqC2GYa6oPa1W5B7zKZjQAT3o48eMc+CJewJkdZd05Dx4nxR2tYEAAajiT+YjYRynU+EcUwWemUeZO5O5Pqp7ZYpIzz8Ja9wJ4bIhZ4CG6gQPqjFvaQrgGidQJKf4ZPFcJkaeXRZC47NOD3PMOnWDtnAhrvEbzvovUKrAd0Or2wQcQqX6YrBsNdQHcJHTgmYxTa4GG85aOfHLxHgIOog6wtY6hvoguN2GZpymPDmNiPiq5Q8oZU2AMEdSrAhhaSNMrwJkfvxgGee6L4fipDjTM528Dqecjy4jf1XmWJOqULjOCQ6ZnbU6mCFq8Pxxlxkc7uXDIIcI7wG4IO/h/mCZRpckU+XF9ntvZu+bXoh7Ykd1w5OH0III8UXBheZdgcYy3TqRMNqtluogubJEcu7I47Bbu4u4WrHkuNmOcOMqCgqp3tEEbeKzRuJTqViUFcyiq1oUIqaIfiFYxombFI8SxZrdysrdYuXnTZUsYZUe/jCvYbhmmqzyuToFlf2hXEY/AriT2QbPOhZiE+lThTe1EKrUcTssXIx6Rb/EAKvWqOdsnWtCd/irnsgFNslNg5lueKu06AXahAURugFbFJEUUiao3RDLhwClubxAb+4KZBu+h9ziMKJt3P7oPWfqp7aomlHQzWg5SEo/ZNm3NPMRJnTly9dygOHtWpsXAMcA3XkdT56x8FQuxvSusiYKwy0aJDGGdnO73nrPd8RE9V6l2YtBTogCNlh8P70ZWmJ5ET4Bb7DXnKFrxnYewhC4Wpod6J4eFcKQvChrPhWHQqdduvigx0ROqlVq7vNXRbRuVRvacc0rHRUe5VrpoIUj6fVQ1XbapGOYPt3hALM4Go+Sx1gCNRoRx5cjK9Q7RgOYWnyXnlCllcR49PE/sgnpormrkmHuyV+Rd20xIqCQSBvoY8cwPj4r2Sq+SvAXty12Fo7wqNjrMFsL3D8QjGq0UZey9TCvUAhtvUlEKL1fAzyCLFWuqcqRj11ysFoCVLIE7K5b2wAVrInQhQCk5iSc8apIEs8coNV2kAhQrwpmXoXK40YegrRYnV3whzL5R17yUOROZHfXsaIeLolPuXgqhUfCtjsXsmq19EMu66lqvnbVQi2LlbFJDxSRRLpVyzomQp6OG6oxZW4HBNJ6GkyzhdJw4a8+n3x+S01tRJY4NHDgOXNC7ZqM/iHNonKcuaoymdNYgucZ8Y5qlRXbL/SYnLIkgf2ZDnVMrpEmANyY1cSI7rRt02iV6XSEALLdnbUZ88bZoEQNNPmY34HxRnELktYY00+9VctI6q2Ea+K0mDVwnoqRxmidnx4leV9occyuLS9xdyAnfzWZFWs9zPZGpL/c77ATqR7uaQJaRrpomUpS6GcIw+zPd6mJNHEGT8FFVxQATw35rxy1xi4acj3GZynNuDML0K6tXNpNkH3fLbikc5Iu9uNI0FbFmRDdZ68PBUq11mduPVeT4rj72vLWnQfRCT2hqF3vkH+4ox5vYkuEHVnuQpji4ev0VKvTjfbz+XBeXWeN1xr7UnwdK1uDdofbDK/Vw+aknQaZH2jrmFh7qsc0jcfMbFbjH6QdTPPdefvJnXf7/dCGxMmg52deKl3biJbmOkD8rXOGvQgei9Qq1dV5r/De3z3zSRoxlQg/qgAfBxXqNegrFGkYcsrkWLGqiVKqgtsYVwVUydC0GqdZTtqILTuFdo1U6mCggCk4qBtRcfUTiDHnVJV31NUkCHgde6JVb8Ueaic+Qq72ngsSjZjSsItxGEv9UBQh9Jx3UlG1PJOsUR/bQVFUu2UjraeqdYUuavubAS1QlbB9vbxuiVOgAh9V8FN/1CE1BcQhVICibdhvFBbrEDz9FUbc6o8G0HibGhiE7LU4VQc9tNmhy16dRwlpOUw089v+SwGH3A2W07H1YuKfJ3dPzHxDfRU8d0y70mT28qbNhaPAqOYAZgkmdNfdAE/pPoeqLPsw5sHYqpa22SpVBn3mub/a7Ntz3PqiQrDj9+C0V+nUetIztfsxQEn2TS4mZc0Ek+Kzw7OU6FX2tOiA/XXM4gTuQ0yBp9hbm9vGnQDMeUfVVrfCS/vVDDdw0fUqV4iNXmRk8K7NirVzVWgy4O2B2jjEjbnxWq7TFraZGxjRF6FsARAgDksv2xcSIGs7qSjURlLlJHj97hBc5xMglx4engp6WBE6e1NOm4y9kO5AEiJB20nZbehZtcNd1J+BIMEBw4c0qk0tDzxxn2jIYrgjKjg6jDYA90QD1PXyUmB4ZVDgS0jhtvC2lHD28YHQHlzUt1kaIH35JJW+wx+OkZvE3Q12bl0WKySYO4MepK0uO1ZzAbfeiC0bY07oMPEiP7eB+aEHSbBki5NJGl/hNhr3VqtUGGtDWEcDmk/8QvTa9FAv4b4f7G1k71HF/wDt2ZPlr5haupTlaoK4nP8AUcfcaj0A30lNRtHFFaNmiFG3RWOyrlQJtcOPFEW2WiuZYTm1QnUEgOTKDrYhU6rSEaqEKv7MFHiCwG4GUkbNuElOILPnqjhwCmOHzwRptABNquAXM5Gbg1sE/wCmDkuiyCtvuQoXXA4lTmxeQ6lbgJt1oOSgq4i0bITfYsOaaMZyZNsjvbkBCateeKr3V3JVYVVthjrsujGi0+so/bKrUelTcrRqClndkFei/wAPMQa+8t2mPeJ1/Q1zo+C8rDlcsb11N7XtJDmkOBBgyNdCq5QT2FLdn1Jc1p0kSBJ89vkqxdMLBfwxx6rdGuazszsrOmzn8joILRrynitvRdH35Kp3ezpwaatBBrGtQ992K1Q0hUytaMziCJM7NB4TB16KDGb7KwwTMcAs/g+AmsypUqOe01YylriHNa0y0jrMnzQct0i6MVxts3j7tuVoBHAABDsZqMAIMHzWJxO5rWjW5iamXQv0BJ4HRZXHe1dV5hgdz1lRzb1QFiS3Zq69d1J7CYNOoSGnaCOB5yPkjAdIXndrXua9OHg5RBGnEbQtNh94Sxp20H3CS6LuOiziNQtBKBVcQJ04zw4Kxit2Tx9D8+SFW7hqfTXrroq3tjeCzVaOPBOpYS72prPAh3cpwWujMCc7tdAAfWAqd5cezZmdB18eMeisYPesBLWn3ojoB1Qit0Vzlxi5HpmEaNaBsAB6I2wLN4NX0C0DH6LoROMy7ThTsKHNqrrruE7AXbmpAQY3uu6qYniwAOqAtvpKqlNDxg2a/wDHDmpKV4OaxF3fOAVS1x05oJS+8hnikj0oXIXVlKWKiBqkrOZXRghVJQ3E6uUFEchhZrtBdRoubhg5yEktA6viZVR1+eaoVaiiNRdKMIpCcUWa90TxVR1WeKje9NCYZI65y5KlbRUgtkLHUSoUgrjbZXKOGE8ErkPHG30DAU9rkUOFHQc9tR8FetrOlRpuqPAqGIE+5J92B+bWTJ07h6EsrYGkmab+DVN4rXFTamKbWEnYvc6WAczDH+QK9Wp6kCOO3msZ2btfYWNkHCH3F7SdU3kCqx3sm9IpmmY5uK1TauU67t08ws+R7NuBfEt3tm0wDtxHCOKdQuGOJa0jTTwCCY9jmzW6uOkDdR4T2WL6ZNxVqguM5absoaOR4kpE7dIvcdfJk+P2Ar5WBzTBBPgg+K4W0EQATtpCnxHs7Qpuhl3Upu5Fwd8XCUHf2drB2andNdxkgz8HR8EXEuWONd/4XLfuiPguC34DjqBsEPrfiqWtSm2oB+am4ExzLDr6ItaVA8A8I+fgq5IVJxBd/Q0JO4+zwQT2Xe6npp4fuj+M1BEAx58VnTca76pUOnop49XHdYJ01+Y/yquGVy14KKV8ML3Zj0Vq1wPmFojqJys0+U2a7A8QkBbOzrSF59hlmWxC2+GkgCVdAzsuXFSEExLEsoOqI31XRYftE9xBhSZIla4xbO+JR/C2CBK85oUnh06rV4TcPWN9nUxxXHRpLxjYWFxqtlf3VqLim9wWdxHDCTJRC46H2uIuyBJR0qYAA0SVyOe47CFVkNXnvaer3lu6lQlqxHaGzOYmFT6ZpMszY6RmHuUZcnVxBSoW7nmGNLvAfM8FuMtUMAVujRVy1wVw1qOa3pufhor7WU2RAzEf1aifDYjxR4MnOJSoW0q5+DjcgBNfdcPgNB+6rVKxPFDgl2Tm/BZbkaf6vHQfBK4vjEDQcgqedQ1Xo6XQLb7CNpUMZzrPdERIGzvDTTwPIyr+GsbVr0mVgTTNSnmbOpaPauyk9YjTgUMw8jJJ4OPnIEeRRLCHgVqRMR7Vk+ALgf8A2SSbpjwS5I9f7Z2xo4fTrHV9K6t7p5HP2jQQOQDSG+AU+KvHvgjK4AyORGhRnHLUXNnWoiP5tJ7R/dEtPrCwHZHFPb2vsnnvsGWCDOm48lml1R0MX6GKFt38+Rrjwdv3fojWao5sAFY7D8WdRrinUnKdnGOQgeOp1/yt9SugB9+qSBdJszt7glRxJgH+4/JDThDqQ39Frr2+ExICCX2ItJjmmkohi5GWuLwMMHfmVXrYjDSQROu3XbREcQbTPKeoCyWLXLWmIAjSFXXgstdnK16SdSlhwzOzO0a3X01J8ICGMcXmY0+aKElttXIH/wBZaP8Af3Pr8E3GhXLRBYdpansi+GuyOhwdv7Ooe46R/S45T/czqj2F9rLd8B80z11b/wCQ+oWI7Nsz1fZ8KjX0iP7mmPQwfJCWviOAOo81qjXRyssa2vJ9BYS1jwHMc17eBaQR6hHW6BfNdniNSk7PTe9jubHFp9R8lrsM/iXdMAFTJWH6xDv/ADb9QU6RQ7PUsSuFn7otMoVT7bUKw7+ak7r3m+Rbr6gKviN6MuZjg4c2mUJETLQDJ4I3hzWCCvL/APVnZt1p8OxEuaNdVjmmpWdXA04UbutdsAWVxnERrlVSvd1HacFVZbFztUex5fFDAXJI6y2EBcV3BnNeTYwtAbqQABJJ2CzWMXtN4ytdI5gH6oNi2KOqOlx47DYA6aKkK3E+iOP00Yu2w5PUylpEwtKLTJGc/q29NlK+7MQIA4AAADwhUs5KaXLVddGWr7J6lZQvqJoKjqOSthSE56iLlwuTUoxMCoKrlKRoqzt1CBDD36GN9MvyP0U4ucpGSTlIMkxJBmfCQqdo+CPT12+MKd0jTgNyOKDGi6dn0D2Wxtle3pOadS0OidQOMrI9trM2d8K1PSlcd/TYVR74jr73iXckG7B3xDCGmCx4PUtdrHge8PJelXdnTvbV9F+8Sx3Frx7rh8vCVlenTN2OdVIx9wG3LJBh42APHfjxjgqj+0tSiMtQHTSY7pjTyQXPVtqhp1AQ9pykD4EbSDw4fS7d3TKrO9qT+aRr/n9wEjRsSIL3thmdoq9XtDmG/l8kEuLZs6fBValqQjxiRuS8Bm4xwxAM9ENpsdVdJUVClrqjVpTG0aeWvxRpLoXcuyS0tfTaR97IvfBv4aoNNQBr0IOnoqWaIDR9FVxa6c7LSbudNzufv5oLbDLoh7HWWV9W4do2m15bP9QaST5D5rHvb3R0Wrx/ExQp/hmESGljiP16PJ6wT6rMNEjy+ivxW7bObnatJEVJycQoGmFODIVpQda5WaF25uxVMlda5EVhEOa4z7p+H7fFF8Nu3MIBGnMaj1Waa9Wra5I2JSygpFuPLKDtHp9j327IjStBwXn+EdpTTcA/VvMbj6HwXo+C3dOs3NTeHDjG48QdQkWOhsmdzHi3XURgLisooPAK/FcpulKqmUTw6pvICwEnJjnJEpgDXOTHlMcU96VhInLrVxOaEAj37Ku0aqxVUVNRkJ7ZsuaOqnuDJ5DWBPjr1TbIazyj46/IFcqDvGd+P+PigFBPAL406gcNR7rm82n5agGV6ngmIvpkOdOWYPh1HAheLW9WCVqezuMVCCwO72WW5gIJbu3pz8iqs0L2i7DKviy323xF1W9qH8ohrY5AA7+JUVk3MOvlKjcw1Lr2bhD3CSDtna2THQkGIRa0sy09FT4o6mJpoDX9g4agdeCr1KwywRrx01W5/Dhw1H/f3Co3ODtcdQPQfNKmWWYxpJMAem8eKLWts+Jg8PIfRaClhzafAE/H1UN5ULROkfKPGEWwAWq8tOunxPKOqG3N/wCxL3uj2rgQ0f0TxPXpwUOLY8J/lGT/AFcAf08/os1UqFxkmVdHH+mPNnXUR1SoSSSZJ4lTUQNOiqgKzRKuMDZHVbqu03KS4HxUIRFJHBNlSDZRvQIOnROY5RgpAqELGZT4fiVWi8PpPcxw5HfoRsR0KpkpjjqESHqFn/EakWN9qxwqfmDfdnmJ57+aS80D0lAE1RQtdB8lLVVZx1RYCy0rhfPkmZ4CjpnQlQh2lqVPVUVsFI7VQhCFIwJpT2oBOVSmNXaiYFCBGyHcJG5cR4ZG7/8A6fBQNjWPD6/RPpf/ABCTAlzuv5R/x2UbdjG06eX/AGgQPYT2dp3NsXUK4N41xLrZ4DM1PgaTz7zuhjeN4kVY1vZVcrhse+0ggiRFRhB45SWkc0PD4dIkEbEGCDzngpb27qVHh73FzoDSTvDdpPGOqD2Oj0ZlkyoaT577Sx1OoPzR3mhwO8geOh22R2zoe8N+8SD+h2rfQGPJYvspiJew0R70F1KdgZnKemaPJxW2wW49oxj4IzA6cQQdjyOoHkskk4umbsWRdidSM6Sk8xuZnw9ESruptBc9zWt5kgD4oXXxKg7QOc7+wfIugHyQo13ZVrVAB06a68tN1iu1twcmUSJd3usjb4LXUsUtq1T2LKjhU1AD6ZylwExnGknWOfosz2psP5bzpLSDA5A6n0j0TwWxJtSxySMM4qWnbHc6Dr9An0XZTOniRKVWuT96rUclsT6bRv8Av58k2mYUSe1QUnqCQq5U7ConjVQh2mUiFxpToUARgrjkidV16gTrSmP3XWlMcVCEglJcBSUIW6iqVEkkzFQ6r7q633QkkgElt9inJJIgGO+/Up6SSBER1U0JJKELLNmff5nLlTbzP0XUkBiod1I5JJQIU7Muisz+7/iV6PhpjJGn85+3jV/wPRJJZs32NWH6laoM+IVg/vhpblDtQ2WMJgHbc+qJ1aTWtkADuu2AGzSQkklZ0f8AhfwYTBTFSgRofaUv/dqv9qD/ADbgcO9p/tXEky+yDm+39MwhTSkktJw2cXAuJIgJ6Z0TK266koQjBTgupKAGPKTjokkgEY0rjt0kkQjwUkkkB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 descr="The Artist (2011) Po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38350" cy="3019425"/>
          </a:xfrm>
          <a:prstGeom prst="rect">
            <a:avLst/>
          </a:prstGeom>
          <a:noFill/>
        </p:spPr>
      </p:pic>
      <p:sp>
        <p:nvSpPr>
          <p:cNvPr id="1043" name="AutoShape 19" descr="data:image/jpeg;base64,/9j/4AAQSkZJRgABAQAAAQABAAD/2wCEAAkGBhQSERUUEhQUFRQWGBoYFxcYFxoXGBoXFxoYGhcXFxcaHCYeGBojGRcYHy8gIycpLCwsFx8xNTAqNSYrLCkBCQoKDgwOGg8PGiwkHCQsLCwsLCwsLCwsLCwsLCwsLCwsLCwsLCwsLCwsLCwsLCwsLCwsLCwsLCwsLCwsLCwsLP/AABEIAQcAwAMBIgACEQEDEQH/xAAcAAABBQEBAQAAAAAAAAAAAAACAAEDBAUGBwj/xAA6EAABAwIDBAkCBQQCAwEAAAABAAIRAyEEEjEFQVFhBhMicYGRobHwMtEjQlLB4QcUYvEzwnKCspL/xAAZAQADAQEBAAAAAAAAAAAAAAACAwQBAAX/xAAjEQACAgMAAQUBAQEAAAAAAAAAAQIRAyExEgQTIjJBUWFx/9oADAMBAAIRAxEAPwDzbDhDU1R4bf8ANU1UXXpP6oQuk1J9lE58oqaji6Jy0YkC8ICpITQldCIyiGiWVO0IUaE1C5Gw2TPCN8MI5VnDOVZT4Y3W438kZLhdlVirCgcFTNikHhzdaNPDue5rGXc4ta0cXOIAE6C5CzKeoWtg8R1dSnUicj2PjjlcDG/hwTYP4ugZdIsVs9wYX9ksFi5rmuANuzY63HnOikqdHKwMFrZJygZ2El2gaL/UeHMfqbLu2o7KWhlLLvZlOUu7PaN5nsjQgAWiCQU/pHWJLiWyTm0gB0RmABA3CxBbYWskT8w14lnYexqTweuqGmcrXZv7apiR2rhoY0ZQckOJdP1tAFiUe1OjdM0nVKNQVAx4p5v7d2FOdzS5oyHsuaSxzNA4OAJlqt7D6Y1qODq0KLiypU6stIeGOa6nkbmaXEBwdSYGEAyC2QCHHLj7R2ziXFrsVXfUcyerY5+ch5BAcWgw0CZvBMACxJEcvKx2qKVLYNWYGQmA4tD2Eta5oc1zwD2W5SCSdJExIUjtiVRH0jN9BL2jrDwpye0ZtG42MEgJx0heH5qbWU5a1riBdzWsa3K86EHLeACYEkkSk/blQm4Yct2SC7I4R2my4kmwJzF0kNnQI4+QLokp9H6hcW9nMGklrXNe4HI57AWgyM0ADgXCbwCz9kFjXuqPY2B2AO1neC3MxpbIDmh03tEQTKOp0ifnc+mG0y6xcBLj2cok6SNZAEkAmSJVXGbSdVjNFpsJ1MSbkncLCANwF0yLmwXRnUCjNOxQUVI6oYI4pbuhiosjBkUw/c5VCLq83HE0W09wlUnFcm62dKr0BCYoyITLjACkAnKdqxdNJGNUdVl1ZpD57+6ixOqbJVEWulfRS4fVBlWh0f2d19dtMvZTB1e7QAa955fykKVOxj3otYLZdWrJpse4Cxgb+Em08ltUdgCmHdfhnuB3tcQ5vkQD4r0rC4GnQpMZTyik2MpnUnUk73E70TsUwHQSINxOhnfaPkKbL6mU3rSKY+lSjvp5nX6IMdJovfa4D2yDIkDMIIOu4+hWVicI+l2Xtg+YPcRr+y9X6R4mlUoirTYKVWmR9NhGpBFgQSubLKOPpPytdSqU9RLROlwIvEnhr4p2H1UoOpbRFkxtdOCeLFV4sr+PwZpVHMdEtMSDIPAg8CLrPIXpSae0LiRvULwpnFRvCmkNQLVKRdRwpSFiOGRNCYBOExMwgpBO9KlonckhokpJFqeikQjfDCNIsR5U7WIVGzbIXt901IKaq2yCmsqpHfhYp6KLED2UtMWQYhOn9QI9Kzl3H9ONmOHW4hzQabW5b7ySJyiLgQuIDb28F7Hs/ZbDhWsDXhtMZOsbmYOsbqQ8RfPPKeKgyPVFmCNyt/gTdpiqw03ZW0YNzuve+6NyrY/C1KAllU1WxMO1gX1Gq0th7PBFbM7tOfmiNLAR45ZKgxtCnQb2WtAG4CPRSlzRx3SHbRNKL9vdy4c1zmzNsVaNbrBJmLne0GSOf06LU6T4prg1jRqZHLisqhhXPdFBjn5RLjEgDiRwtv4LU6I8y8nRtbQ2izFYdtQACqyoaZvd1MjMwniQbF3+W/dz5atvBYnDtY3PFN4PaAb2XRpY6G0cP21y3D1KX4dHrSHbxk7Ikky1wvA3yLFWY/UVFRaIXHxZxDlG4LvsP0BbiQ7qSadUDMGPuHa6bx6ritpbPfRqOZVaWvbYgj17uaYssZ8NRWREoCpNyJGjBExMnaExMEipaInJqTYup2YZzpgEwJMcEv8ABlWxUmoixSUKdpRuZ8+fLKhR0KshLUxCkIQ5ZK6jiGo33QMbw+69i6GdAMPTa1+LYKlZwMMfDqbZ3ZPzOA333xoup2ph8FUAZVoUavVNkNyAlrdOyDBA5SFHLKvIpWKVHz7TZ85cf5UeJbovdMPtijh6tFlHDspsrNLgWNDJaGZ+0BcndqdV53032lgnh9OjQZTrU6gLXNaGZqb2hwBDeySC5w49lp3lGs6lqgJYXGmc10bwXW4uizdnBPCG9r9l3+L6LPZnfRq1Kb6hJc5r3sJk7wDlI8FxvQvHU6WLa6rYZXAcMxiPSR4r0ipt+k4kh4iIABUuSVMrwV47FsehUo0vxXh77iQIkflnmNJCwOlG1oa6/wDtXcZtcQYK876QbU6x2Vt73jeeAU4+UqQDWuqOaZjO7I0+5jhovZ+j3RunhqLaVOHb3v3vcR9R5cBwXHdHOgTgaT8SchYA5tIfUd8vOjRyF+5dg7GCliYs0ljczZiRoLdwgEaQlt3oyKrbOW/qBhmMqMd1bCY1I4bli0eleVuRrGtDgQbaGLFu7wPArq+nLxUpOMEhl+cLz7CMDz2eHz3RRdIRlx+TOx2H01hgFRsAANt9TD+pjjuMC3nMqt01y4hjawIdIjSC128H/F2tt/Bc050ujeW35cPVHgNpTTe07jpyPweSF39kI9tLhzzmwjGikxlKHnhr5qNmi9WDtWJaCITBJIJlmCoiy09l7VNA1IAOdhYfHeqGHQ1dVkoJwphxk1K0XaLuyBwTOQUdyWIcbhoJPkL89FU9RE9Y06Aa8NT5Kxg8YMPVZUqtaQx2bK50EkaWAJsb7tFhYjGVQAwHLrIbrqbOcRPrwVARJzuOh0GY5ols3FiYBPfYqDJnfB0YbOo6TdPq+JeYfkZGjAWab/qJ8ZXoHR/p0KtDD1HludrKlOseOVhgu5uytcvFBHitHZb8jpvEEEC0iLieB5cSpWVRm109I2d0rp1qlA1HFjaFN5n8xLi5jWgb+y6fBZ3SrEYWvUFRtMU8ogloDXPP6n8SOOtzK5bZ5ym2p844Ktj8fBcCd+iJKti8mRy+KNLGGk3/AIxNtSSb92iu7CrPrS2nVyvb9QLc0t4g/VrEjmFyFbFF0Cf9+C2+gFWNoYcXhz8pA35gR7wsk/I7EvFnR4/AViIDpneNEOyej7aQzu7T9ZP5e77r0baHR3/EsiT2hAMXgGDJ3+B4LBfs4Oe1jb5nAQDu337kpposSi306rZ+Ad+FVNQPMdo2MyNAQNJ4q7tClQcQarWOc24JAJHcTcKvszAmmCC8uBJIBgRyEAD0QY3AyCSp30b/ANMHpJtKm2m91oILY7xC8p2diS15j/Iekj1hek19lNrVuquQ6ZA1MCTE2nv4Lnds9DW0hUq0w9rWQe2II07J3F0jdI0vuBxaoVNNvRgYnaQzAzuIPeD/ACqDa5b/AOwPvb2VTHGHGDv+ekIKVWcoPHXv/mU1LRLI1KtTMxp1iRz3HwUVMap6TewPX7eiTdVZ6d/EmkOkkElQCSYUIauqkw4so3tuil9UaulmiLJYisGgk+H8JmvDWydyzsViM7uW4JmXIoR/0CMbZHXrXl2724LLq0zM8T4q5icQRaTHfN95I49/mqLnyvMbt2VIenTnU23/AMq8cYALXPAaa29FQzfISQm9NLZ2JL6gBsOSpYl8vcdxJKCjVLTI1+4P3R0aM6yBxXGVuze6F9Ca+0auSkIY0jrKhs1oO4cXRMD2X0L0U6FYfA0yyhScCSfxnhjq14sTlBy2iBbzJXif9McfUOOw+HpEsY+sx7os4hjXE9rUAiQRvGq9r6S7Vq0zUDXQOrIHJ3HvQSdBpWVP6gY91JrarXAGjDqjQO11TzHWs3nK4Axwzcl5Fj+njqOIc+gWyYh0AtiST2SNDpZR9NNuVa2JcDUcQ1go6wCLFwJ3ifZcmMODuOv+kS3HZzqLtdPWsJ/V+lUuWEOAkjdO/Kd45qLHf1EfWtSpuM2tc+QleYNwjRcA+6916AvFfBUHwBDcpA4sJadO5JlBRH48jk9nGYDZ2LFYY6vnoUqMuaJyveYIyhuoaZgzuXObS6Q4qpZz/wAKXdkNaDeTdwEuXqPTVweOqEGBmdeAAP1fZebbR6O4hwllJ75s2GZWgHm7VDF3oOSaWjj6r5n58/hRss63Ja+0OiWKodqpSIkEiCHGBvIaeayQ0gzB17k5ErRs4XtNd5+qEC6bA2zDkf2hP7p3pv1E8gyEMIikVYAT4dtk9PCOcHEAmASYGg58kqJsug6L9J6eFp4oPaHGrSytMTe4j19EOecowTirY3Gk5Uzk8ZVsByn583rPqP4I69Qm+qrdUT9RgKbJLylZsVRDVd5qM6I6kbvMqMpYYgQnCYK7Qwn6pnWOXNcaV6TLg7vspHVi48Z+W+b1K7DFxMDK35a6tUqAaLa+q0Gzrf6PNbT2lSL/AKnNeGf+ZaYB72z5r0HpltJnWOaKtMuNoDwSP2leQbHzdawsJDgZBFiPtZbm0hbKSNN2vcVvteaux2JaswKoOd+bXMfOSq9LF1KDw+m6HdwIINyCCCHDkbI8M+c3AT8v88lDj/qieHz5wQ0KfTeOKZWpOqODGVGkSAQ0OaRBLGk2M6xa4sF1nRTpM3D4E9UA4B7hlc/K4TeY1y8+a4DAUCYIaXNAggawbDLzDiP9K1S2e50tDYtvkAnfJEl3cPNZHDb/AMG4rTs1dr9LXYl0kjLYFrXQ03LodFyNd606f9Ss/wDz04Noe0kiZ3sdrbgdy5JuyiA3MRDfrjgDMiftaFm16gzOcwEU/wAuYW3TB8UxY4xVUHKcls9NqbSp4tjYczMCZO8CNDvG5cn0hwnXUM9IsLqMhwH1OE3POImO9ZOxtqUmBzK9MOa4yHAdtp0PaaQ7KRzse9df0bwOEq1G/wBsQ52U9ZTrvZdpEZ6bmxJBjsgZrg3vANULnk1ZyuFZ+EHn81tPXx18ConC6ubLfTbVbSFR3V1GfpzZXGZBbIzCRPceMqLG0MrtWkG4LdInhqO4o8LXCWQBTAJy35CZWAFikbKhjH+pV9mio4qnItu+H5yXZVcQo9M95soHt71K98btONlD2nWEnuCh2OI3GNEeFw5e6B/A71cwuxnE9vsjnqfstinSDRAEDgn48LltgSmlwyXbPFNzd/3/ANKbmrOOZ2e4hVQhyx8ZaNi7QbTw3ogEFMoglI01NjYbV9rWF470e0aGaXFwtJgHKPATPmEew6eYAcDOtvH5vVjaWzmhphwLjMkkyByA0VCj8SqK+JzmDI7WUEC3PT4FMMLnqgXjz3boUWCADSNe0TbgB66haWy3B7iWwbQ3cRxt328EqKtiYrykbWz8MAOYsb2bbT/fFT4mk2DNgN4tzVehQDYk679/jxCq7SqO0BsNN3tqfJU8RVxFevtJmQgkukRw8wR+656pVzMLSPoJgl26dOXFXcc4tkkOB+rw4wSViEk3Orv24ckichEmS4djolscNW5jNtJki+4I6VZ1F0iWPaQRuIO43VvZtChUGV3X5/y5Cwg3/QQC4xJgEToszF08r3NmcpLZuJg8Dp3FBJaE90T4TGlrwWiSC0tP6XNcHA+nqt7auGyVXDce0O5wm3cZHguXabLstov6yhSq7wMhPgCP+y3H0Vk00Z8WCZO02SCrALDNFXcrTNPBRGkS0kbtUWR8CirsenTDhBAPhKsCmBoAO4QoaAsrJVKSoSyFwQOCkdr8+aKNyBhFfGfQfD3VJpV3GfQfD9lQYoc/2HQ4GEQehTzw+fISAzb2PWAaAAS9xI4Q0Rv8UeLogNJccz3aMuQOJI0J+XWdgqwbrI5jXuHmFql0DKQJNzvgf5fqvu05J8eFcPqY+xw0GoxzA4uFjeWATJbBgk2FwfDVbmAoNYLC3Ld3hU9mYTK6oXWNvAEWtv8A5VnEYsM1vPz+FsVSs2KofFPy6QRqR+44LKx2OgGCAOY+x15qHG7TO430nlGhWPi8VLpFxKGU/wCASn/C3iKn4cuIJeLcbHlpv1VOjTLhO5trc/hU2FwJeMxnLFog98hBUkCDeJjuSn/RbsVINzdrS+6e6RwmAVUq6mePd6blK553KF1ysbAHHzvW7sLaH4VWi7RwzN3w5t/YFYMKfDVi1wPCfa/ouTpgzVo3aY+dydQ4E9hvcFMD3qxbQktM0XXdD8RhRgca2tlFUsOQnWMpgN4EOXHTbwUIdqEHqcfuRSuhmOXi2WKO5TlVaKsq9cJn0jcgKJxQlqAJFTHu7I7wqbSrGPd2gOF/nkq7RxXn5Xch8eBt5pinb8/2iASjSxgXw6Ym1h9vZatCdXd54EjQf+It8CxsPUymeRHmp6m2DEAEkCLD3TYSSRRjkqLW0tohhtv+r1/dYWKxpMgnQx4Df3n3UGNxmY+AVRzkEpnSnYdWqStTZmwS8Z6mZrbQI+rx3BLYuwTU7b5DAfF0a7xZbeMtOUnwN/LVbGN7ZsYXtlDGOLbDQab47iFjVqkm+qtY2rx+fdZ9QrpATewHuQJypaeGLpy7t1vRL6BwjRNbNhv/ANI3UXDUEeHkruBwUHM7wH34LVGwWy/REQEaHQo3FWLgj9JQbKsrDVXK3J+BxLFJ1lZmwVSkVZGipi9CX0ElRkKQn58+WVXG1Yaedh4oJOlYSRQe+SSmATNCIDmV5l3so4GHIwoqakC4yxwJ0ElaGCqEgSMoG8iBzvr4qhScMwzfSASeYjRaoYWuBBtwHjcW3g8EyCH4lqznMbst7apa1pdNwQ0wQVpbK6LmQ6tYahs7+DjFgukw5tbyMjy0CsFzd5APPVGsSuxqxrpRxdSLXHzyWFjK+srW2gY+l1u4/sufxoN7HwXTZ03RTq1jJgqq93z3RPkaqIlIZOOFf2YbnjAjwVEBXNmUpfO5ok+0eqKGmDJaNZJIJ/nwKkQMSjKBykmy1cMY6ja0lSBy7T+n+Bw9SnVNXLnGgPCNfNJ9Vl9qHlRRhh5y8TiaRVlmiDFMDarwNA4gd0lKmVZB3GyeSphPKzNouOYC8AfPZaLlmYx0uPKErM/iFHpC0opMGB85pMREwohg9MdlGhCIlYcA9bmCf2GmJtw1ixiefBYkHTkvW9k4rZzsKyjUrUmZQIl7Wva6LkTv48V3ueDQ/D1nI0a4t2QPBHiMOHCWkg8iT+6v452BYTkx1B/D8OoT/wDqm1wPkFh4vpDQaYDhUHFgcPCKjGqlZIso8kiLE4BwuSSOZPrKwcQ0A2ynmb+yuV9p0nGQPNn+1VxG0QB2YPMtEeyBtCZNMzazybSDyDQP2lTOwZqNa4RIAERAtbzUGJruN537rK7sup2I4FZFJumIk2lopuwLgdCe64Wjg8MWgzqfQK21M9NWNR2JcmxFKEyZECOVIzRAQjpnX5otXTmNKGlXINjHckCgJQT2hqdBMPFStdZQtKlaeXzRPi9C30NxWQ50zzJV+vUhp7o81nT7KbM70HEkaNEQCBStHzzU4Q5SBSIS+ea04JlnCd5HuosRMlQYivD6YG4gnzCvYvU25Lg4oznoMqOo2FGQsNETopGPtp5KKfdPmjRcjh8UzgIR7JfDiOI9kNSqCPnqjwFAl4IFr+3BHHqoCXDUaiqcUIKJ2irEDSnhIJArDhIqeu5CnaLrEcAlKSMUyBO5DIaiMC6lQReEQCdH6i30rY02A4qrqpsU6T3BQgKPI7kMQTdVMoqSlA4IDUI8/nBMSmBUGNq5W8zZYd0r0jmqF3AT9lq17gOizhIPPePNZuAZ2e/9lq4Z809JEkHeLfwuQf6Ztane33UJarGKjMY91WJXGjEJ2pidUQK4wkL4WhhMG5jKbzpUBI/9XFpn0Pis2CfGy7DalIDB4S1wagB5RTt7JuPorI/wxSidok8c0ibKkUIfPZO4oW6fynQmjhOhBT8Vxw8CV6Xsfo5hKmz6LiQajnHPe4iZEbrQfFeZOCtUsY5ghpcPEqb1OKU4/F0U4ZqL2hbUoNZWc1hloJAVchC990cKzEvgrETfyIqlEHVUazMphaRWdiPrSMqS2Eh6R+fwjJQNbPA/NeSCqeEjxkeqnCRK4/PnisvFYjMeQ+Spa1RxETbuhVerPBYEkaWFENA5fytDZzZa/kf2M+w8lRp7lpbPsx58fREjF0yKz7qIlHUddAsCGDUbUIRBccHTd2gLeJXV7fr9jDs/RSzG++oSf/kNXK7PoGpXpsAmXtEd5AW3tLEdZVc7iTHcLNHgAE7GhM+kL0gmmyQVAAgkknQnDhJNKQcuOsQROKVNqVTVbNaDiRuN/nyVNChcNFOmYuAT6AVnYj6itJwWbX+s/Pm7ySM6oKI7W+yjqFSNKjqOupRhVdqo3M4o6jzuUBHNcEjRpOsPBamD/wCKp83LGwruyFs4H/jfzn2WmLpivQQjq6oFgQkRMBDCGqVxhqdFKmXE03n8pn7nyKsvMmeM+qWzqQFBjxr+MD3g0R/2TAqmC0Ik7Y7ChTtO5M9M/DAk8Ji5EuOGJSb8/lOW6a8Ru+XTNWGDMxdMfmHkfsnqYtkfV6H7JJIJTbQ5IruxbP1eh+ymGNZ+r0P2TJIseRoCUUwnY1n6h5H7LOrYhucmfQ/ZMkl5ZthRQhXbOvoeSiq4lu790klPYdFarWneoSeaSS40s4esIiVs4LGMFM9r0P2SSXWYumTUqtnX0/hR9YEklobF1o+BDUqDj6JJLLBOhwOKYMCJd2hUeIg6O6kzMR+UqsMYzj6H7JJJ0ZNIV4rYv7tk/V6H7J6uLZ+r0P2SSRKbOcUWMDtRlOox57QaQ6LiYvrFjvFjcLWqdM2/3La7QXOY1wYajnFwc4vLXEtAMMzjKJkZG9pJJc3Z1UTYjpxReaZ/t6cMc4gEyAC7EPyt/DkNzV5glw/CZYXJGn0zoCpn/taMQ8ZLZB1j84P/ABSSGnJcmwEZNCkkJ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AutoShape 21" descr="data:image/jpeg;base64,/9j/4AAQSkZJRgABAQAAAQABAAD/2wCEAAkGBhQSERUUEhQUFRQWGBoYFxcYFxoXGBoXFxoYGhcXFxcaHCYeGBojGRcYHy8gIycpLCwsFx8xNTAqNSYrLCkBCQoKDgwOGg8PGiwkHCQsLCwsLCwsLCwsLCwsLCwsLCwsLCwsLCwsLCwsLCwsLCwsLCwsLCwsLCwsLCwsLCwsLP/AABEIAQcAwAMBIgACEQEDEQH/xAAcAAABBQEBAQAAAAAAAAAAAAACAAEDBAUGBwj/xAA6EAABAwIDBAkCBQQCAwEAAAABAAIRAyEEEjEFQVFhBhMicYGRobHwMtEjQlLB4QcUYvEzwnKCspL/xAAZAQADAQEBAAAAAAAAAAAAAAACAwQBAAX/xAAjEQACAgMAAQUBAQEAAAAAAAAAAQIRAyExEgQTIjJBUWFx/9oADAMBAAIRAxEAPwDzbDhDU1R4bf8ANU1UXXpP6oQuk1J9lE58oqaji6Jy0YkC8ICpITQldCIyiGiWVO0IUaE1C5Gw2TPCN8MI5VnDOVZT4Y3W438kZLhdlVirCgcFTNikHhzdaNPDue5rGXc4ta0cXOIAE6C5CzKeoWtg8R1dSnUicj2PjjlcDG/hwTYP4ugZdIsVs9wYX9ksFi5rmuANuzY63HnOikqdHKwMFrZJygZ2El2gaL/UeHMfqbLu2o7KWhlLLvZlOUu7PaN5nsjQgAWiCQU/pHWJLiWyTm0gB0RmABA3CxBbYWskT8w14lnYexqTweuqGmcrXZv7apiR2rhoY0ZQckOJdP1tAFiUe1OjdM0nVKNQVAx4p5v7d2FOdzS5oyHsuaSxzNA4OAJlqt7D6Y1qODq0KLiypU6stIeGOa6nkbmaXEBwdSYGEAyC2QCHHLj7R2ziXFrsVXfUcyerY5+ch5BAcWgw0CZvBMACxJEcvKx2qKVLYNWYGQmA4tD2Eta5oc1zwD2W5SCSdJExIUjtiVRH0jN9BL2jrDwpye0ZtG42MEgJx0heH5qbWU5a1riBdzWsa3K86EHLeACYEkkSk/blQm4Yct2SC7I4R2my4kmwJzF0kNnQI4+QLokp9H6hcW9nMGklrXNe4HI57AWgyM0ADgXCbwCz9kFjXuqPY2B2AO1neC3MxpbIDmh03tEQTKOp0ifnc+mG0y6xcBLj2cok6SNZAEkAmSJVXGbSdVjNFpsJ1MSbkncLCANwF0yLmwXRnUCjNOxQUVI6oYI4pbuhiosjBkUw/c5VCLq83HE0W09wlUnFcm62dKr0BCYoyITLjACkAnKdqxdNJGNUdVl1ZpD57+6ixOqbJVEWulfRS4fVBlWh0f2d19dtMvZTB1e7QAa955fykKVOxj3otYLZdWrJpse4Cxgb+Em08ltUdgCmHdfhnuB3tcQ5vkQD4r0rC4GnQpMZTyik2MpnUnUk73E70TsUwHQSINxOhnfaPkKbL6mU3rSKY+lSjvp5nX6IMdJovfa4D2yDIkDMIIOu4+hWVicI+l2Xtg+YPcRr+y9X6R4mlUoirTYKVWmR9NhGpBFgQSubLKOPpPytdSqU9RLROlwIvEnhr4p2H1UoOpbRFkxtdOCeLFV4sr+PwZpVHMdEtMSDIPAg8CLrPIXpSae0LiRvULwpnFRvCmkNQLVKRdRwpSFiOGRNCYBOExMwgpBO9KlonckhokpJFqeikQjfDCNIsR5U7WIVGzbIXt901IKaq2yCmsqpHfhYp6KLED2UtMWQYhOn9QI9Kzl3H9ONmOHW4hzQabW5b7ySJyiLgQuIDb28F7Hs/ZbDhWsDXhtMZOsbmYOsbqQ8RfPPKeKgyPVFmCNyt/gTdpiqw03ZW0YNzuve+6NyrY/C1KAllU1WxMO1gX1Gq0th7PBFbM7tOfmiNLAR45ZKgxtCnQb2WtAG4CPRSlzRx3SHbRNKL9vdy4c1zmzNsVaNbrBJmLne0GSOf06LU6T4prg1jRqZHLisqhhXPdFBjn5RLjEgDiRwtv4LU6I8y8nRtbQ2izFYdtQACqyoaZvd1MjMwniQbF3+W/dz5atvBYnDtY3PFN4PaAb2XRpY6G0cP21y3D1KX4dHrSHbxk7Ikky1wvA3yLFWY/UVFRaIXHxZxDlG4LvsP0BbiQ7qSadUDMGPuHa6bx6ritpbPfRqOZVaWvbYgj17uaYssZ8NRWREoCpNyJGjBExMnaExMEipaInJqTYup2YZzpgEwJMcEv8ABlWxUmoixSUKdpRuZ8+fLKhR0KshLUxCkIQ5ZK6jiGo33QMbw+69i6GdAMPTa1+LYKlZwMMfDqbZ3ZPzOA333xoup2ph8FUAZVoUavVNkNyAlrdOyDBA5SFHLKvIpWKVHz7TZ85cf5UeJbovdMPtijh6tFlHDspsrNLgWNDJaGZ+0BcndqdV53032lgnh9OjQZTrU6gLXNaGZqb2hwBDeySC5w49lp3lGs6lqgJYXGmc10bwXW4uizdnBPCG9r9l3+L6LPZnfRq1Kb6hJc5r3sJk7wDlI8FxvQvHU6WLa6rYZXAcMxiPSR4r0ipt+k4kh4iIABUuSVMrwV47FsehUo0vxXh77iQIkflnmNJCwOlG1oa6/wDtXcZtcQYK876QbU6x2Vt73jeeAU4+UqQDWuqOaZjO7I0+5jhovZ+j3RunhqLaVOHb3v3vcR9R5cBwXHdHOgTgaT8SchYA5tIfUd8vOjRyF+5dg7GCliYs0ljczZiRoLdwgEaQlt3oyKrbOW/qBhmMqMd1bCY1I4bli0eleVuRrGtDgQbaGLFu7wPArq+nLxUpOMEhl+cLz7CMDz2eHz3RRdIRlx+TOx2H01hgFRsAANt9TD+pjjuMC3nMqt01y4hjawIdIjSC128H/F2tt/Bc050ujeW35cPVHgNpTTe07jpyPweSF39kI9tLhzzmwjGikxlKHnhr5qNmi9WDtWJaCITBJIJlmCoiy09l7VNA1IAOdhYfHeqGHQ1dVkoJwphxk1K0XaLuyBwTOQUdyWIcbhoJPkL89FU9RE9Y06Aa8NT5Kxg8YMPVZUqtaQx2bK50EkaWAJsb7tFhYjGVQAwHLrIbrqbOcRPrwVARJzuOh0GY5ols3FiYBPfYqDJnfB0YbOo6TdPq+JeYfkZGjAWab/qJ8ZXoHR/p0KtDD1HludrKlOseOVhgu5uytcvFBHitHZb8jpvEEEC0iLieB5cSpWVRm109I2d0rp1qlA1HFjaFN5n8xLi5jWgb+y6fBZ3SrEYWvUFRtMU8ogloDXPP6n8SOOtzK5bZ5ym2p844Ktj8fBcCd+iJKti8mRy+KNLGGk3/AIxNtSSb92iu7CrPrS2nVyvb9QLc0t4g/VrEjmFyFbFF0Cf9+C2+gFWNoYcXhz8pA35gR7wsk/I7EvFnR4/AViIDpneNEOyej7aQzu7T9ZP5e77r0baHR3/EsiT2hAMXgGDJ3+B4LBfs4Oe1jb5nAQDu337kpposSi306rZ+Ad+FVNQPMdo2MyNAQNJ4q7tClQcQarWOc24JAJHcTcKvszAmmCC8uBJIBgRyEAD0QY3AyCSp30b/ANMHpJtKm2m91oILY7xC8p2diS15j/Iekj1hek19lNrVuquQ6ZA1MCTE2nv4Lnds9DW0hUq0w9rWQe2II07J3F0jdI0vuBxaoVNNvRgYnaQzAzuIPeD/ACqDa5b/AOwPvb2VTHGHGDv+ekIKVWcoPHXv/mU1LRLI1KtTMxp1iRz3HwUVMap6TewPX7eiTdVZ6d/EmkOkkElQCSYUIauqkw4so3tuil9UaulmiLJYisGgk+H8JmvDWydyzsViM7uW4JmXIoR/0CMbZHXrXl2724LLq0zM8T4q5icQRaTHfN95I49/mqLnyvMbt2VIenTnU23/AMq8cYALXPAaa29FQzfISQm9NLZ2JL6gBsOSpYl8vcdxJKCjVLTI1+4P3R0aM6yBxXGVuze6F9Ca+0auSkIY0jrKhs1oO4cXRMD2X0L0U6FYfA0yyhScCSfxnhjq14sTlBy2iBbzJXif9McfUOOw+HpEsY+sx7os4hjXE9rUAiQRvGq9r6S7Vq0zUDXQOrIHJ3HvQSdBpWVP6gY91JrarXAGjDqjQO11TzHWs3nK4Axwzcl5Fj+njqOIc+gWyYh0AtiST2SNDpZR9NNuVa2JcDUcQ1go6wCLFwJ3ifZcmMODuOv+kS3HZzqLtdPWsJ/V+lUuWEOAkjdO/Kd45qLHf1EfWtSpuM2tc+QleYNwjRcA+6916AvFfBUHwBDcpA4sJadO5JlBRH48jk9nGYDZ2LFYY6vnoUqMuaJyveYIyhuoaZgzuXObS6Q4qpZz/wAKXdkNaDeTdwEuXqPTVweOqEGBmdeAAP1fZebbR6O4hwllJ75s2GZWgHm7VDF3oOSaWjj6r5n58/hRss63Ja+0OiWKodqpSIkEiCHGBvIaeayQ0gzB17k5ErRs4XtNd5+qEC6bA2zDkf2hP7p3pv1E8gyEMIikVYAT4dtk9PCOcHEAmASYGg58kqJsug6L9J6eFp4oPaHGrSytMTe4j19EOecowTirY3Gk5Uzk8ZVsByn583rPqP4I69Qm+qrdUT9RgKbJLylZsVRDVd5qM6I6kbvMqMpYYgQnCYK7Qwn6pnWOXNcaV6TLg7vspHVi48Z+W+b1K7DFxMDK35a6tUqAaLa+q0Gzrf6PNbT2lSL/AKnNeGf+ZaYB72z5r0HpltJnWOaKtMuNoDwSP2leQbHzdawsJDgZBFiPtZbm0hbKSNN2vcVvteaux2JaswKoOd+bXMfOSq9LF1KDw+m6HdwIINyCCCHDkbI8M+c3AT8v88lDj/qieHz5wQ0KfTeOKZWpOqODGVGkSAQ0OaRBLGk2M6xa4sF1nRTpM3D4E9UA4B7hlc/K4TeY1y8+a4DAUCYIaXNAggawbDLzDiP9K1S2e50tDYtvkAnfJEl3cPNZHDb/AMG4rTs1dr9LXYl0kjLYFrXQ03LodFyNd606f9Ss/wDz04Noe0kiZ3sdrbgdy5JuyiA3MRDfrjgDMiftaFm16gzOcwEU/wAuYW3TB8UxY4xVUHKcls9NqbSp4tjYczMCZO8CNDvG5cn0hwnXUM9IsLqMhwH1OE3POImO9ZOxtqUmBzK9MOa4yHAdtp0PaaQ7KRzse9df0bwOEq1G/wBsQ52U9ZTrvZdpEZ6bmxJBjsgZrg3vANULnk1ZyuFZ+EHn81tPXx18ConC6ubLfTbVbSFR3V1GfpzZXGZBbIzCRPceMqLG0MrtWkG4LdInhqO4o8LXCWQBTAJy35CZWAFikbKhjH+pV9mio4qnItu+H5yXZVcQo9M95soHt71K98btONlD2nWEnuCh2OI3GNEeFw5e6B/A71cwuxnE9vsjnqfstinSDRAEDgn48LltgSmlwyXbPFNzd/3/ANKbmrOOZ2e4hVQhyx8ZaNi7QbTw3ogEFMoglI01NjYbV9rWF470e0aGaXFwtJgHKPATPmEew6eYAcDOtvH5vVjaWzmhphwLjMkkyByA0VCj8SqK+JzmDI7WUEC3PT4FMMLnqgXjz3boUWCADSNe0TbgB66haWy3B7iWwbQ3cRxt328EqKtiYrykbWz8MAOYsb2bbT/fFT4mk2DNgN4tzVehQDYk679/jxCq7SqO0BsNN3tqfJU8RVxFevtJmQgkukRw8wR+656pVzMLSPoJgl26dOXFXcc4tkkOB+rw4wSViEk3Orv24ckichEmS4djolscNW5jNtJki+4I6VZ1F0iWPaQRuIO43VvZtChUGV3X5/y5Cwg3/QQC4xJgEToszF08r3NmcpLZuJg8Dp3FBJaE90T4TGlrwWiSC0tP6XNcHA+nqt7auGyVXDce0O5wm3cZHguXabLstov6yhSq7wMhPgCP+y3H0Vk00Z8WCZO02SCrALDNFXcrTNPBRGkS0kbtUWR8CirsenTDhBAPhKsCmBoAO4QoaAsrJVKSoSyFwQOCkdr8+aKNyBhFfGfQfD3VJpV3GfQfD9lQYoc/2HQ4GEQehTzw+fISAzb2PWAaAAS9xI4Q0Rv8UeLogNJccz3aMuQOJI0J+XWdgqwbrI5jXuHmFql0DKQJNzvgf5fqvu05J8eFcPqY+xw0GoxzA4uFjeWATJbBgk2FwfDVbmAoNYLC3Ld3hU9mYTK6oXWNvAEWtv8A5VnEYsM1vPz+FsVSs2KofFPy6QRqR+44LKx2OgGCAOY+x15qHG7TO430nlGhWPi8VLpFxKGU/wCASn/C3iKn4cuIJeLcbHlpv1VOjTLhO5trc/hU2FwJeMxnLFog98hBUkCDeJjuSn/RbsVINzdrS+6e6RwmAVUq6mePd6blK553KF1ysbAHHzvW7sLaH4VWi7RwzN3w5t/YFYMKfDVi1wPCfa/ouTpgzVo3aY+dydQ4E9hvcFMD3qxbQktM0XXdD8RhRgca2tlFUsOQnWMpgN4EOXHTbwUIdqEHqcfuRSuhmOXi2WKO5TlVaKsq9cJn0jcgKJxQlqAJFTHu7I7wqbSrGPd2gOF/nkq7RxXn5Xch8eBt5pinb8/2iASjSxgXw6Ym1h9vZatCdXd54EjQf+It8CxsPUymeRHmp6m2DEAEkCLD3TYSSRRjkqLW0tohhtv+r1/dYWKxpMgnQx4Df3n3UGNxmY+AVRzkEpnSnYdWqStTZmwS8Z6mZrbQI+rx3BLYuwTU7b5DAfF0a7xZbeMtOUnwN/LVbGN7ZsYXtlDGOLbDQab47iFjVqkm+qtY2rx+fdZ9QrpATewHuQJypaeGLpy7t1vRL6BwjRNbNhv/ANI3UXDUEeHkruBwUHM7wH34LVGwWy/REQEaHQo3FWLgj9JQbKsrDVXK3J+BxLFJ1lZmwVSkVZGipi9CX0ElRkKQn58+WVXG1Yaedh4oJOlYSRQe+SSmATNCIDmV5l3so4GHIwoqakC4yxwJ0ElaGCqEgSMoG8iBzvr4qhScMwzfSASeYjRaoYWuBBtwHjcW3g8EyCH4lqznMbst7apa1pdNwQ0wQVpbK6LmQ6tYahs7+DjFgukw5tbyMjy0CsFzd5APPVGsSuxqxrpRxdSLXHzyWFjK+srW2gY+l1u4/sufxoN7HwXTZ03RTq1jJgqq93z3RPkaqIlIZOOFf2YbnjAjwVEBXNmUpfO5ok+0eqKGmDJaNZJIJ/nwKkQMSjKBykmy1cMY6ja0lSBy7T+n+Bw9SnVNXLnGgPCNfNJ9Vl9qHlRRhh5y8TiaRVlmiDFMDarwNA4gd0lKmVZB3GyeSphPKzNouOYC8AfPZaLlmYx0uPKErM/iFHpC0opMGB85pMREwohg9MdlGhCIlYcA9bmCf2GmJtw1ixiefBYkHTkvW9k4rZzsKyjUrUmZQIl7Wva6LkTv48V3ueDQ/D1nI0a4t2QPBHiMOHCWkg8iT+6v452BYTkx1B/D8OoT/wDqm1wPkFh4vpDQaYDhUHFgcPCKjGqlZIso8kiLE4BwuSSOZPrKwcQ0A2ynmb+yuV9p0nGQPNn+1VxG0QB2YPMtEeyBtCZNMzazybSDyDQP2lTOwZqNa4RIAERAtbzUGJruN537rK7sup2I4FZFJumIk2lopuwLgdCe64Wjg8MWgzqfQK21M9NWNR2JcmxFKEyZECOVIzRAQjpnX5otXTmNKGlXINjHckCgJQT2hqdBMPFStdZQtKlaeXzRPi9C30NxWQ50zzJV+vUhp7o81nT7KbM70HEkaNEQCBStHzzU4Q5SBSIS+ea04JlnCd5HuosRMlQYivD6YG4gnzCvYvU25Lg4oznoMqOo2FGQsNETopGPtp5KKfdPmjRcjh8UzgIR7JfDiOI9kNSqCPnqjwFAl4IFr+3BHHqoCXDUaiqcUIKJ2irEDSnhIJArDhIqeu5CnaLrEcAlKSMUyBO5DIaiMC6lQReEQCdH6i30rY02A4qrqpsU6T3BQgKPI7kMQTdVMoqSlA4IDUI8/nBMSmBUGNq5W8zZYd0r0jmqF3AT9lq17gOizhIPPePNZuAZ2e/9lq4Z809JEkHeLfwuQf6Ztane33UJarGKjMY91WJXGjEJ2pidUQK4wkL4WhhMG5jKbzpUBI/9XFpn0Pis2CfGy7DalIDB4S1wagB5RTt7JuPorI/wxSidok8c0ibKkUIfPZO4oW6fynQmjhOhBT8Vxw8CV6Xsfo5hKmz6LiQajnHPe4iZEbrQfFeZOCtUsY5ghpcPEqb1OKU4/F0U4ZqL2hbUoNZWc1hloJAVchC990cKzEvgrETfyIqlEHVUazMphaRWdiPrSMqS2Eh6R+fwjJQNbPA/NeSCqeEjxkeqnCRK4/PnisvFYjMeQ+Spa1RxETbuhVerPBYEkaWFENA5fytDZzZa/kf2M+w8lRp7lpbPsx58fREjF0yKz7qIlHUddAsCGDUbUIRBccHTd2gLeJXV7fr9jDs/RSzG++oSf/kNXK7PoGpXpsAmXtEd5AW3tLEdZVc7iTHcLNHgAE7GhM+kL0gmmyQVAAgkknQnDhJNKQcuOsQROKVNqVTVbNaDiRuN/nyVNChcNFOmYuAT6AVnYj6itJwWbX+s/Pm7ySM6oKI7W+yjqFSNKjqOupRhVdqo3M4o6jzuUBHNcEjRpOsPBamD/wCKp83LGwruyFs4H/jfzn2WmLpivQQjq6oFgQkRMBDCGqVxhqdFKmXE03n8pn7nyKsvMmeM+qWzqQFBjxr+MD3g0R/2TAqmC0Ik7Y7ChTtO5M9M/DAk8Ji5EuOGJSb8/lOW6a8Ru+XTNWGDMxdMfmHkfsnqYtkfV6H7JJIJTbQ5IruxbP1eh+ymGNZ+r0P2TJIseRoCUUwnY1n6h5H7LOrYhucmfQ/ZMkl5ZthRQhXbOvoeSiq4lu790klPYdFarWneoSeaSS40s4esIiVs4LGMFM9r0P2SSXWYumTUqtnX0/hR9YEklobF1o+BDUqDj6JJLLBOhwOKYMCJd2hUeIg6O6kzMR+UqsMYzj6H7JJJ0ZNIV4rYv7tk/V6H7J6uLZ+r0P2SSRKbOcUWMDtRlOox57QaQ6LiYvrFjvFjcLWqdM2/3La7QXOY1wYajnFwc4vLXEtAMMzjKJkZG9pJJc3Z1UTYjpxReaZ/t6cMc4gEyAC7EPyt/DkNzV5glw/CZYXJGn0zoCpn/taMQ8ZLZB1j84P/ABSSGnJcmwEZNCkkJ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7" name="Picture 23" descr="http://static1.purepeople.com/articles/7/75/37/@/27535-garou-et-celine-dion-637x0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0"/>
            <a:ext cx="2286000" cy="3135629"/>
          </a:xfrm>
          <a:prstGeom prst="rect">
            <a:avLst/>
          </a:prstGeom>
          <a:noFill/>
        </p:spPr>
      </p:pic>
      <p:pic>
        <p:nvPicPr>
          <p:cNvPr id="14" name="Picture 5" descr="C:\Users\CALL\AppData\Local\Microsoft\Windows\Temporary Internet Files\Content.IE5\AG3LK6T7\MP900262699[1].jpg"/>
          <p:cNvPicPr>
            <a:picLocks noChangeAspect="1" noChangeArrowheads="1"/>
          </p:cNvPicPr>
          <p:nvPr/>
        </p:nvPicPr>
        <p:blipFill>
          <a:blip r:embed="rId6" cstate="print"/>
          <a:srcRect r="43750"/>
          <a:stretch>
            <a:fillRect/>
          </a:stretch>
        </p:blipFill>
        <p:spPr bwMode="auto">
          <a:xfrm>
            <a:off x="914400" y="2286000"/>
            <a:ext cx="2514600" cy="2980267"/>
          </a:xfrm>
          <a:prstGeom prst="rect">
            <a:avLst/>
          </a:prstGeom>
          <a:noFill/>
        </p:spPr>
      </p:pic>
      <p:pic>
        <p:nvPicPr>
          <p:cNvPr id="15" name="Picture 6" descr="C:\Users\CALL\AppData\Local\Microsoft\Windows\Temporary Internet Files\Content.IE5\AG3LK6T7\MP90042781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2286000"/>
            <a:ext cx="3618539" cy="2691289"/>
          </a:xfrm>
          <a:prstGeom prst="rect">
            <a:avLst/>
          </a:prstGeom>
          <a:noFill/>
        </p:spPr>
      </p:pic>
      <p:pic>
        <p:nvPicPr>
          <p:cNvPr id="16" name="Picture 24" descr="C:\Users\CALL\AppData\Local\Microsoft\Windows\Temporary Internet Files\Content.IE5\UFAJA1Z0\MP900422581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648200"/>
            <a:ext cx="2667298" cy="2209800"/>
          </a:xfrm>
          <a:prstGeom prst="rect">
            <a:avLst/>
          </a:prstGeom>
          <a:noFill/>
        </p:spPr>
      </p:pic>
      <p:pic>
        <p:nvPicPr>
          <p:cNvPr id="17" name="Picture 4" descr="C:\Users\CALL\AppData\Local\Microsoft\Windows\Temporary Internet Files\Content.IE5\AG3LK6T7\MP900409335[1].jpg"/>
          <p:cNvPicPr>
            <a:picLocks noChangeAspect="1" noChangeArrowheads="1"/>
          </p:cNvPicPr>
          <p:nvPr/>
        </p:nvPicPr>
        <p:blipFill>
          <a:blip r:embed="rId9" cstate="print"/>
          <a:srcRect l="14876"/>
          <a:stretch>
            <a:fillRect/>
          </a:stretch>
        </p:blipFill>
        <p:spPr bwMode="auto">
          <a:xfrm>
            <a:off x="1828800" y="4648200"/>
            <a:ext cx="281939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Présentations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French 1</a:t>
            </a:r>
          </a:p>
          <a:p>
            <a:r>
              <a:rPr lang="en-US" dirty="0" smtClean="0"/>
              <a:t>Objective:  SWBAT use </a:t>
            </a:r>
            <a:r>
              <a:rPr lang="en-US" smtClean="0"/>
              <a:t>the numbers 1-60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7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chiffres = des nombres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>
              <a:tabLst>
                <a:tab pos="2286000" algn="l"/>
                <a:tab pos="4981575" algn="l"/>
              </a:tabLst>
            </a:pPr>
            <a:r>
              <a:rPr lang="en-US" dirty="0" smtClean="0"/>
              <a:t>1 = </a:t>
            </a:r>
            <a:r>
              <a:rPr lang="fr-FR" dirty="0" smtClean="0"/>
              <a:t>un	11 </a:t>
            </a:r>
            <a:r>
              <a:rPr lang="fr-FR" dirty="0" smtClean="0"/>
              <a:t>= </a:t>
            </a:r>
            <a:r>
              <a:rPr lang="fr-FR" dirty="0" smtClean="0"/>
              <a:t>onze	21 = vingt et un</a:t>
            </a:r>
            <a:endParaRPr lang="fr-FR" dirty="0" smtClean="0"/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2 = deux	12 = </a:t>
            </a:r>
            <a:r>
              <a:rPr lang="fr-FR" dirty="0" smtClean="0"/>
              <a:t>douze	22 = vingt-deux</a:t>
            </a:r>
            <a:endParaRPr lang="fr-FR" dirty="0" smtClean="0"/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3 = trois	13 = treize</a:t>
            </a:r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4 = quatre	14 = </a:t>
            </a:r>
            <a:r>
              <a:rPr lang="fr-FR" dirty="0" smtClean="0"/>
              <a:t>quatorze	30 = trente</a:t>
            </a:r>
            <a:endParaRPr lang="fr-FR" dirty="0" smtClean="0"/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5 = cinq	15 = quinze</a:t>
            </a:r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6 = six	16 = </a:t>
            </a:r>
            <a:r>
              <a:rPr lang="fr-FR" dirty="0" smtClean="0"/>
              <a:t>seize	40 = quarante</a:t>
            </a:r>
            <a:endParaRPr lang="fr-FR" dirty="0" smtClean="0"/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7 = sept	17 = dix-sept</a:t>
            </a:r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8 = huit	18 = </a:t>
            </a:r>
            <a:r>
              <a:rPr lang="fr-FR" dirty="0" smtClean="0"/>
              <a:t>dix-huit	50 = cinquante</a:t>
            </a:r>
            <a:endParaRPr lang="fr-FR" dirty="0" smtClean="0"/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9 = neuf	19 = dix-neuf</a:t>
            </a:r>
          </a:p>
          <a:p>
            <a:pPr>
              <a:tabLst>
                <a:tab pos="2286000" algn="l"/>
                <a:tab pos="4981575" algn="l"/>
              </a:tabLst>
            </a:pPr>
            <a:r>
              <a:rPr lang="fr-FR" dirty="0" smtClean="0"/>
              <a:t>10 = dix	20 = vingt	</a:t>
            </a:r>
            <a:r>
              <a:rPr lang="fr-FR" dirty="0" smtClean="0"/>
              <a:t>60 = soixante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921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Combien?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/>
          </a:bodyPr>
          <a:lstStyle/>
          <a:p>
            <a:pPr>
              <a:tabLst>
                <a:tab pos="3657600" algn="l"/>
              </a:tabLst>
            </a:pPr>
            <a:r>
              <a:rPr lang="fr-FR" dirty="0" smtClean="0"/>
              <a:t>Il y a combien </a:t>
            </a:r>
            <a:r>
              <a:rPr lang="fr-FR" dirty="0"/>
              <a:t>de </a:t>
            </a:r>
            <a:r>
              <a:rPr lang="fr-FR" dirty="0" smtClean="0"/>
              <a:t>tableaux?  </a:t>
            </a:r>
            <a:r>
              <a:rPr lang="fr-FR" dirty="0" smtClean="0"/>
              <a:t>(</a:t>
            </a:r>
            <a:r>
              <a:rPr lang="fr-FR" i="1" dirty="0" smtClean="0"/>
              <a:t>Il y a …)</a:t>
            </a:r>
            <a:endParaRPr lang="fr-FR" dirty="0"/>
          </a:p>
          <a:p>
            <a:pPr>
              <a:tabLst>
                <a:tab pos="3657600" algn="l"/>
              </a:tabLst>
            </a:pPr>
            <a:r>
              <a:rPr lang="fr-FR" dirty="0" smtClean="0"/>
              <a:t>Il y a combien </a:t>
            </a:r>
            <a:r>
              <a:rPr lang="fr-FR" dirty="0" smtClean="0"/>
              <a:t>de </a:t>
            </a:r>
            <a:r>
              <a:rPr lang="fr-FR" dirty="0" smtClean="0"/>
              <a:t>portes?</a:t>
            </a:r>
            <a:endParaRPr lang="fr-FR" dirty="0" smtClean="0"/>
          </a:p>
          <a:p>
            <a:pPr>
              <a:tabLst>
                <a:tab pos="3657600" algn="l"/>
              </a:tabLst>
            </a:pPr>
            <a:r>
              <a:rPr lang="fr-FR" dirty="0" smtClean="0"/>
              <a:t>Il y a combien de bureaux </a:t>
            </a:r>
            <a:r>
              <a:rPr lang="fr-FR" dirty="0" smtClean="0"/>
              <a:t>dans </a:t>
            </a:r>
            <a:r>
              <a:rPr lang="fr-FR" dirty="0" smtClean="0"/>
              <a:t>la salle de classe?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Il y a combien de tables </a:t>
            </a:r>
            <a:r>
              <a:rPr lang="fr-FR" dirty="0" smtClean="0"/>
              <a:t>dans </a:t>
            </a:r>
            <a:r>
              <a:rPr lang="fr-FR" dirty="0" smtClean="0"/>
              <a:t>la salle de classe?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Il </a:t>
            </a:r>
            <a:r>
              <a:rPr lang="fr-FR" dirty="0"/>
              <a:t>y a combien de </a:t>
            </a:r>
            <a:r>
              <a:rPr lang="fr-FR" dirty="0" smtClean="0"/>
              <a:t>télévisions </a:t>
            </a:r>
            <a:r>
              <a:rPr lang="fr-FR" dirty="0"/>
              <a:t>dans la salle de classe?</a:t>
            </a:r>
          </a:p>
          <a:p>
            <a:pPr>
              <a:tabLst>
                <a:tab pos="3657600" algn="l"/>
              </a:tabLst>
            </a:pPr>
            <a:r>
              <a:rPr lang="fr-FR" dirty="0"/>
              <a:t>Il y a combien de cahiers dans la salle de classe?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Combien de </a:t>
            </a:r>
            <a:r>
              <a:rPr lang="fr-FR" dirty="0" smtClean="0"/>
              <a:t>profs est-ce qu’il y a?</a:t>
            </a:r>
            <a:endParaRPr lang="fr-FR" dirty="0"/>
          </a:p>
          <a:p>
            <a:pPr>
              <a:tabLst>
                <a:tab pos="3657600" algn="l"/>
              </a:tabLst>
            </a:pPr>
            <a:r>
              <a:rPr lang="fr-FR" dirty="0" smtClean="0"/>
              <a:t>Combien de garçons </a:t>
            </a:r>
            <a:r>
              <a:rPr lang="fr-FR" dirty="0"/>
              <a:t>est-ce qu’il y a dans la classe?</a:t>
            </a:r>
          </a:p>
          <a:p>
            <a:pPr>
              <a:tabLst>
                <a:tab pos="3657600" algn="l"/>
              </a:tabLst>
            </a:pPr>
            <a:r>
              <a:rPr lang="fr-FR" dirty="0"/>
              <a:t>Combien de filles est-ce qu’il y a dans la classe?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8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Pratiquez!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Numéro de téléphone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Le Prix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sz="3000" dirty="0" smtClean="0"/>
              <a:t>02.35.14.11.27</a:t>
            </a: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sz="3000" dirty="0" smtClean="0"/>
              <a:t>33.07.16.23.41</a:t>
            </a: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sz="3000" dirty="0" smtClean="0"/>
              <a:t>64.53.42.31.20</a:t>
            </a: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sz="3000" dirty="0" smtClean="0"/>
              <a:t>05.34.16.52.29</a:t>
            </a: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sz="3000" dirty="0" smtClean="0"/>
              <a:t>10.28.17.40.58</a:t>
            </a:r>
            <a:endParaRPr lang="fr-FR" sz="3000" dirty="0" smtClean="0"/>
          </a:p>
          <a:p>
            <a:pPr marL="0" indent="0">
              <a:buNone/>
              <a:tabLst>
                <a:tab pos="3657600" algn="l"/>
              </a:tabLst>
            </a:pPr>
            <a:r>
              <a:rPr lang="fr-FR" sz="3000" dirty="0" smtClean="0"/>
              <a:t>	</a:t>
            </a:r>
            <a:endParaRPr lang="fr-FR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30 </a:t>
            </a:r>
            <a:r>
              <a:rPr lang="en-US" sz="3000" dirty="0" smtClean="0"/>
              <a:t>€</a:t>
            </a:r>
            <a:endParaRPr lang="en-US" sz="3000" dirty="0" smtClean="0"/>
          </a:p>
          <a:p>
            <a:pPr>
              <a:lnSpc>
                <a:spcPct val="150000"/>
              </a:lnSpc>
            </a:pPr>
            <a:r>
              <a:rPr lang="en-US" sz="3000" dirty="0" smtClean="0"/>
              <a:t>52 €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46 €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11 €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15 €</a:t>
            </a:r>
          </a:p>
          <a:p>
            <a:pPr>
              <a:lnSpc>
                <a:spcPct val="150000"/>
              </a:lnSpc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651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L'âge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>
              <a:tabLst>
                <a:tab pos="3657600" algn="l"/>
              </a:tabLst>
            </a:pPr>
            <a:r>
              <a:rPr lang="en-US" sz="3000" dirty="0" err="1"/>
              <a:t>Tu</a:t>
            </a:r>
            <a:r>
              <a:rPr lang="en-US" sz="3000" dirty="0"/>
              <a:t> as </a:t>
            </a:r>
            <a:r>
              <a:rPr lang="en-US" sz="3000" dirty="0" err="1"/>
              <a:t>quel</a:t>
            </a:r>
            <a:r>
              <a:rPr lang="en-US" sz="3000" dirty="0"/>
              <a:t> </a:t>
            </a:r>
            <a:r>
              <a:rPr lang="en-US" sz="3000" dirty="0" err="1"/>
              <a:t>â</a:t>
            </a:r>
            <a:r>
              <a:rPr lang="en-US" sz="3000" dirty="0" err="1" smtClean="0"/>
              <a:t>ge</a:t>
            </a:r>
            <a:r>
              <a:rPr lang="en-US" sz="3000" dirty="0"/>
              <a:t>?</a:t>
            </a:r>
          </a:p>
          <a:p>
            <a:pPr lvl="1">
              <a:tabLst>
                <a:tab pos="3657600" algn="l"/>
              </a:tabLst>
            </a:pPr>
            <a:r>
              <a:rPr lang="en-US" sz="3000" dirty="0" err="1" smtClean="0"/>
              <a:t>J’ai</a:t>
            </a:r>
            <a:r>
              <a:rPr lang="en-US" sz="3000" dirty="0" smtClean="0"/>
              <a:t> ____ </a:t>
            </a:r>
            <a:r>
              <a:rPr lang="en-US" sz="3000" dirty="0" err="1" smtClean="0"/>
              <a:t>ans</a:t>
            </a:r>
            <a:endParaRPr lang="en-US" sz="3000" dirty="0" smtClean="0"/>
          </a:p>
          <a:p>
            <a:pPr marL="393192" lvl="1" indent="0">
              <a:buNone/>
              <a:tabLst>
                <a:tab pos="3657600" algn="l"/>
              </a:tabLst>
            </a:pPr>
            <a:endParaRPr lang="en-US" sz="3000" dirty="0" smtClean="0"/>
          </a:p>
          <a:p>
            <a:pPr>
              <a:tabLst>
                <a:tab pos="3657600" algn="l"/>
              </a:tabLst>
            </a:pPr>
            <a:r>
              <a:rPr lang="en-US" sz="3000" dirty="0" err="1" smtClean="0"/>
              <a:t>Quel</a:t>
            </a:r>
            <a:r>
              <a:rPr lang="en-US" sz="3000" dirty="0" smtClean="0"/>
              <a:t> </a:t>
            </a:r>
            <a:r>
              <a:rPr lang="en-US" sz="3000" dirty="0" err="1" smtClean="0"/>
              <a:t>est</a:t>
            </a:r>
            <a:r>
              <a:rPr lang="en-US" sz="3000" dirty="0" smtClean="0"/>
              <a:t> la date?</a:t>
            </a:r>
            <a:endParaRPr lang="en-US" sz="3000" dirty="0"/>
          </a:p>
          <a:p>
            <a:pPr lvl="1">
              <a:tabLst>
                <a:tab pos="3657600" algn="l"/>
              </a:tabLst>
            </a:pPr>
            <a:r>
              <a:rPr lang="en-US" sz="3000" dirty="0" smtClean="0"/>
              <a:t>Il </a:t>
            </a:r>
            <a:r>
              <a:rPr lang="en-US" sz="3000" dirty="0" err="1" smtClean="0"/>
              <a:t>est</a:t>
            </a:r>
            <a:r>
              <a:rPr lang="en-US" sz="3000" dirty="0" smtClean="0"/>
              <a:t> le ___ </a:t>
            </a:r>
            <a:r>
              <a:rPr lang="en-US" sz="3000" dirty="0" err="1" smtClean="0"/>
              <a:t>ao</a:t>
            </a:r>
            <a:r>
              <a:rPr lang="en-US" sz="3000" dirty="0" err="1"/>
              <a:t>ût</a:t>
            </a:r>
            <a:r>
              <a:rPr lang="en-US" sz="3000" dirty="0" smtClean="0"/>
              <a:t>.</a:t>
            </a:r>
            <a:endParaRPr lang="en-US" sz="3000" dirty="0"/>
          </a:p>
          <a:p>
            <a:pPr marL="393192" lvl="1" indent="0">
              <a:buNone/>
              <a:tabLst>
                <a:tab pos="3657600" algn="l"/>
              </a:tabLst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3347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alendars.vertex42.com/2013/July-2013-calend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06" t="14015" r="4341" b="18862"/>
          <a:stretch/>
        </p:blipFill>
        <p:spPr bwMode="auto">
          <a:xfrm>
            <a:off x="16042" y="1600200"/>
            <a:ext cx="9045170" cy="506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42" y="1066800"/>
            <a:ext cx="904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err="1" smtClean="0"/>
              <a:t>lundi</a:t>
            </a:r>
            <a:r>
              <a:rPr lang="en-US" b="1" dirty="0" smtClean="0"/>
              <a:t>             </a:t>
            </a:r>
            <a:r>
              <a:rPr lang="en-US" b="1" dirty="0" err="1" smtClean="0"/>
              <a:t>mardi</a:t>
            </a:r>
            <a:r>
              <a:rPr lang="en-US" b="1" dirty="0" smtClean="0"/>
              <a:t>          </a:t>
            </a:r>
            <a:r>
              <a:rPr lang="en-US" b="1" dirty="0" err="1" smtClean="0"/>
              <a:t>mercredi</a:t>
            </a:r>
            <a:r>
              <a:rPr lang="en-US" b="1" dirty="0" smtClean="0"/>
              <a:t>       </a:t>
            </a:r>
            <a:r>
              <a:rPr lang="en-US" b="1" dirty="0" err="1" smtClean="0"/>
              <a:t>jeudi</a:t>
            </a:r>
            <a:r>
              <a:rPr lang="en-US" b="1" dirty="0" smtClean="0"/>
              <a:t>          </a:t>
            </a:r>
            <a:r>
              <a:rPr lang="en-US" b="1" dirty="0" err="1" smtClean="0"/>
              <a:t>vendredi</a:t>
            </a:r>
            <a:r>
              <a:rPr lang="en-US" b="1" dirty="0" smtClean="0"/>
              <a:t>        </a:t>
            </a:r>
            <a:r>
              <a:rPr lang="en-US" b="1" dirty="0" err="1" smtClean="0"/>
              <a:t>samedi</a:t>
            </a:r>
            <a:r>
              <a:rPr lang="en-US" b="1" dirty="0" smtClean="0"/>
              <a:t>      </a:t>
            </a:r>
            <a:r>
              <a:rPr lang="en-US" b="1" dirty="0" err="1" smtClean="0"/>
              <a:t>dimanche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33627" y="353943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ao</a:t>
            </a:r>
            <a:r>
              <a:rPr lang="en-US" sz="4000" b="1" dirty="0" err="1" smtClean="0">
                <a:latin typeface="Calibri"/>
              </a:rPr>
              <a:t>û</a:t>
            </a:r>
            <a:r>
              <a:rPr lang="en-US" sz="4000" b="1" dirty="0" err="1" smtClean="0"/>
              <a:t>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1999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Les mois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septembre	1  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décembre	2 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février	3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juin	4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avril	</a:t>
            </a:r>
            <a:r>
              <a:rPr lang="fr-FR" dirty="0" smtClean="0"/>
              <a:t>5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octobre	6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août	7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novembre	8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mars	</a:t>
            </a:r>
            <a:r>
              <a:rPr lang="fr-FR" dirty="0" smtClean="0"/>
              <a:t>9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juillet	10</a:t>
            </a:r>
            <a:r>
              <a:rPr lang="fr-FR" dirty="0" smtClean="0"/>
              <a:t> </a:t>
            </a:r>
            <a:r>
              <a:rPr lang="fr-FR" dirty="0" smtClean="0"/>
              <a:t>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janvier	11</a:t>
            </a:r>
            <a:r>
              <a:rPr lang="fr-FR" dirty="0" smtClean="0"/>
              <a:t> </a:t>
            </a:r>
            <a:r>
              <a:rPr lang="fr-FR" dirty="0" smtClean="0"/>
              <a:t>  ___</a:t>
            </a:r>
            <a:endParaRPr lang="fr-FR" dirty="0" smtClean="0"/>
          </a:p>
          <a:p>
            <a:pPr marL="514350" indent="-514350">
              <a:buFont typeface="+mj-lt"/>
              <a:buAutoNum type="alphaLcParenR"/>
              <a:tabLst>
                <a:tab pos="3657600" algn="l"/>
              </a:tabLst>
            </a:pPr>
            <a:r>
              <a:rPr lang="fr-FR" dirty="0" smtClean="0"/>
              <a:t>mai</a:t>
            </a:r>
            <a:r>
              <a:rPr lang="fr-FR" dirty="0" smtClean="0"/>
              <a:t>	</a:t>
            </a:r>
            <a:r>
              <a:rPr lang="fr-FR" dirty="0" smtClean="0"/>
              <a:t>12</a:t>
            </a:r>
            <a:r>
              <a:rPr lang="fr-FR" dirty="0" smtClean="0"/>
              <a:t> </a:t>
            </a:r>
            <a:r>
              <a:rPr lang="fr-FR" dirty="0" smtClean="0"/>
              <a:t> ___</a:t>
            </a: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0" y="1066800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k)  janvier</a:t>
            </a:r>
            <a:r>
              <a:rPr lang="fr-FR" sz="2800" dirty="0" smtClean="0">
                <a:solidFill>
                  <a:schemeClr val="tx2"/>
                </a:solidFill>
              </a:rPr>
              <a:t>	</a:t>
            </a: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c)  février</a:t>
            </a:r>
            <a:r>
              <a:rPr lang="fr-FR" sz="2800" dirty="0" smtClean="0">
                <a:solidFill>
                  <a:schemeClr val="tx2"/>
                </a:solidFill>
              </a:rPr>
              <a:t>	</a:t>
            </a: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i)  mars</a:t>
            </a:r>
            <a:r>
              <a:rPr lang="fr-FR" sz="2800" dirty="0" smtClean="0">
                <a:solidFill>
                  <a:schemeClr val="tx2"/>
                </a:solidFill>
              </a:rPr>
              <a:t>	</a:t>
            </a: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e)  avril</a:t>
            </a:r>
            <a:r>
              <a:rPr lang="fr-FR" sz="2800" dirty="0" smtClean="0">
                <a:solidFill>
                  <a:schemeClr val="tx2"/>
                </a:solidFill>
              </a:rPr>
              <a:t>	</a:t>
            </a: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l)  mai</a:t>
            </a:r>
            <a:r>
              <a:rPr lang="fr-FR" sz="2800" dirty="0" smtClean="0">
                <a:solidFill>
                  <a:schemeClr val="tx2"/>
                </a:solidFill>
              </a:rPr>
              <a:t>	</a:t>
            </a: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d)  juin</a:t>
            </a:r>
            <a:r>
              <a:rPr lang="fr-FR" sz="2800" dirty="0" smtClean="0">
                <a:solidFill>
                  <a:schemeClr val="tx2"/>
                </a:solidFill>
              </a:rPr>
              <a:t>	</a:t>
            </a: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j)  juillet</a:t>
            </a:r>
            <a:endParaRPr lang="fr-FR" sz="2800" dirty="0" smtClean="0">
              <a:solidFill>
                <a:schemeClr val="tx2"/>
              </a:solidFill>
            </a:endParaRP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g)  août</a:t>
            </a:r>
            <a:endParaRPr lang="fr-FR" sz="2800" dirty="0" smtClean="0">
              <a:solidFill>
                <a:schemeClr val="tx2"/>
              </a:solidFill>
            </a:endParaRP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a)  septembre</a:t>
            </a:r>
            <a:endParaRPr lang="fr-FR" sz="2800" dirty="0" smtClean="0">
              <a:solidFill>
                <a:schemeClr val="tx2"/>
              </a:solidFill>
            </a:endParaRP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f)  octobre</a:t>
            </a:r>
            <a:endParaRPr lang="fr-FR" sz="2800" dirty="0" smtClean="0">
              <a:solidFill>
                <a:schemeClr val="tx2"/>
              </a:solidFill>
            </a:endParaRP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h)  novembre</a:t>
            </a:r>
            <a:endParaRPr lang="fr-FR" sz="2800" dirty="0" smtClean="0">
              <a:solidFill>
                <a:schemeClr val="tx2"/>
              </a:solidFill>
            </a:endParaRPr>
          </a:p>
          <a:p>
            <a:pPr>
              <a:tabLst>
                <a:tab pos="3657600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b)  décembre</a:t>
            </a:r>
            <a:endParaRPr lang="fr-FR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1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Les mois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tabLst>
                <a:tab pos="3657600" algn="l"/>
              </a:tabLst>
            </a:pPr>
            <a:r>
              <a:rPr lang="fr-FR" dirty="0" smtClean="0"/>
              <a:t>janvier	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février	</a:t>
            </a:r>
            <a:endParaRPr lang="fr-FR" dirty="0" smtClean="0"/>
          </a:p>
          <a:p>
            <a:pPr>
              <a:tabLst>
                <a:tab pos="3657600" algn="l"/>
              </a:tabLst>
            </a:pPr>
            <a:r>
              <a:rPr lang="fr-FR" dirty="0" smtClean="0"/>
              <a:t>mars	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a</a:t>
            </a:r>
            <a:r>
              <a:rPr lang="fr-FR" dirty="0" smtClean="0"/>
              <a:t>vril	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m</a:t>
            </a:r>
            <a:r>
              <a:rPr lang="fr-FR" dirty="0" smtClean="0"/>
              <a:t>ai	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j</a:t>
            </a:r>
            <a:r>
              <a:rPr lang="fr-FR" dirty="0" smtClean="0"/>
              <a:t>uin	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j</a:t>
            </a:r>
            <a:r>
              <a:rPr lang="fr-FR" dirty="0" smtClean="0"/>
              <a:t>uillet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août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s</a:t>
            </a:r>
            <a:r>
              <a:rPr lang="fr-FR" dirty="0" smtClean="0"/>
              <a:t>eptembre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o</a:t>
            </a:r>
            <a:r>
              <a:rPr lang="fr-FR" dirty="0" smtClean="0"/>
              <a:t>ctobre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n</a:t>
            </a:r>
            <a:r>
              <a:rPr lang="fr-FR" dirty="0" smtClean="0"/>
              <a:t>ovembre</a:t>
            </a:r>
          </a:p>
          <a:p>
            <a:pPr>
              <a:tabLst>
                <a:tab pos="3657600" algn="l"/>
              </a:tabLst>
            </a:pPr>
            <a:r>
              <a:rPr lang="fr-FR" dirty="0" smtClean="0"/>
              <a:t>décembre</a:t>
            </a:r>
            <a:endParaRPr lang="fr-F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19400" y="1600200"/>
            <a:ext cx="533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>
              <a:buNone/>
              <a:tabLst>
                <a:tab pos="3657600" algn="l"/>
              </a:tabLst>
            </a:pPr>
            <a:r>
              <a:rPr lang="en-US" sz="3000" dirty="0" err="1" smtClean="0"/>
              <a:t>Quand</a:t>
            </a:r>
            <a:r>
              <a:rPr lang="en-US" sz="3000" dirty="0" smtClean="0"/>
              <a:t> </a:t>
            </a:r>
            <a:r>
              <a:rPr lang="en-US" sz="3000" dirty="0" err="1" smtClean="0"/>
              <a:t>est</a:t>
            </a:r>
            <a:r>
              <a:rPr lang="en-US" sz="3000" dirty="0" smtClean="0"/>
              <a:t> ton </a:t>
            </a:r>
            <a:r>
              <a:rPr lang="en-US" sz="3000" dirty="0" err="1" smtClean="0"/>
              <a:t>anniversaire</a:t>
            </a:r>
            <a:r>
              <a:rPr lang="en-US" sz="3000" dirty="0" smtClean="0"/>
              <a:t>?</a:t>
            </a:r>
          </a:p>
          <a:p>
            <a:pPr marL="6350" lvl="1">
              <a:buNone/>
              <a:tabLst>
                <a:tab pos="3657600" algn="l"/>
              </a:tabLst>
            </a:pPr>
            <a:r>
              <a:rPr lang="en-US" sz="3000" dirty="0" err="1" smtClean="0"/>
              <a:t>Quand</a:t>
            </a:r>
            <a:r>
              <a:rPr lang="en-US" sz="3000" dirty="0" smtClean="0"/>
              <a:t> </a:t>
            </a:r>
            <a:r>
              <a:rPr lang="en-US" sz="3000" dirty="0" err="1" smtClean="0"/>
              <a:t>est</a:t>
            </a:r>
            <a:r>
              <a:rPr lang="en-US" sz="3000" dirty="0" smtClean="0"/>
              <a:t> </a:t>
            </a:r>
            <a:r>
              <a:rPr lang="en-US" sz="3000" dirty="0" err="1" smtClean="0"/>
              <a:t>votre</a:t>
            </a:r>
            <a:r>
              <a:rPr lang="en-US" sz="3000" dirty="0" smtClean="0"/>
              <a:t> </a:t>
            </a:r>
            <a:r>
              <a:rPr lang="en-US" sz="3000" dirty="0" err="1" smtClean="0"/>
              <a:t>anniversaire</a:t>
            </a:r>
            <a:r>
              <a:rPr lang="en-US" sz="3000" dirty="0" smtClean="0"/>
              <a:t>?</a:t>
            </a:r>
          </a:p>
          <a:p>
            <a:pPr marL="6350" lvl="1">
              <a:buNone/>
              <a:tabLst>
                <a:tab pos="3657600" algn="l"/>
              </a:tabLst>
            </a:pPr>
            <a:endParaRPr lang="en-US" sz="3000" dirty="0" smtClean="0"/>
          </a:p>
          <a:p>
            <a:pPr marL="6350" lvl="1">
              <a:buNone/>
              <a:tabLst>
                <a:tab pos="3657600" algn="l"/>
              </a:tabLst>
            </a:pPr>
            <a:r>
              <a:rPr lang="en-US" sz="3000" dirty="0" smtClean="0"/>
              <a:t>Il </a:t>
            </a:r>
            <a:r>
              <a:rPr lang="en-US" sz="3000" dirty="0" err="1" smtClean="0"/>
              <a:t>est</a:t>
            </a:r>
            <a:r>
              <a:rPr lang="en-US" sz="3000" dirty="0" smtClean="0"/>
              <a:t> le _______________</a:t>
            </a: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1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1994</TotalTime>
  <Words>319</Words>
  <Application>Microsoft Office PowerPoint</Application>
  <PresentationFormat>On-screen Show (4:3)</PresentationFormat>
  <Paragraphs>126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Pile-Face:  Rules</vt:lpstr>
      <vt:lpstr>Présentations</vt:lpstr>
      <vt:lpstr>Des chiffres = des nombres</vt:lpstr>
      <vt:lpstr>Combien?</vt:lpstr>
      <vt:lpstr>Pratiquez!</vt:lpstr>
      <vt:lpstr>L'âge</vt:lpstr>
      <vt:lpstr>Slide 7</vt:lpstr>
      <vt:lpstr>Les mois</vt:lpstr>
      <vt:lpstr>Les mois</vt:lpstr>
      <vt:lpstr>Slide 10</vt:lpstr>
      <vt:lpstr>Slide 11</vt:lpstr>
      <vt:lpstr>Slide 12</vt:lpstr>
      <vt:lpstr>Devoirs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Pile/Face</dc:title>
  <dc:creator>Call, Brittany</dc:creator>
  <cp:lastModifiedBy>CALL</cp:lastModifiedBy>
  <cp:revision>59</cp:revision>
  <dcterms:created xsi:type="dcterms:W3CDTF">2013-08-16T15:39:18Z</dcterms:created>
  <dcterms:modified xsi:type="dcterms:W3CDTF">2013-08-25T04:59:04Z</dcterms:modified>
</cp:coreProperties>
</file>