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302" r:id="rId3"/>
    <p:sldId id="303" r:id="rId4"/>
    <p:sldId id="304" r:id="rId5"/>
    <p:sldId id="305" r:id="rId6"/>
    <p:sldId id="306" r:id="rId7"/>
    <p:sldId id="296" r:id="rId8"/>
    <p:sldId id="297" r:id="rId9"/>
    <p:sldId id="298" r:id="rId10"/>
    <p:sldId id="29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454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</a:t>
            </a:r>
            <a:r>
              <a:rPr lang="en-US" baseline="0" dirty="0" smtClean="0"/>
              <a:t> boards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5C50-9A1C-48F3-94E5-42F2A401C8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9/18/2013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37667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l’école est </a:t>
            </a:r>
            <a:r>
              <a:rPr lang="fr-FR" dirty="0" smtClean="0"/>
              <a:t>utile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 smtClean="0"/>
              <a:t>que tu aimes </a:t>
            </a:r>
            <a:r>
              <a:rPr lang="fr-FR" dirty="0" smtClean="0"/>
              <a:t>le gymnase?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aimes les </a:t>
            </a:r>
            <a:r>
              <a:rPr lang="fr-FR" dirty="0" smtClean="0"/>
              <a:t>ordinateurs</a:t>
            </a:r>
            <a:r>
              <a:rPr lang="fr-FR" dirty="0" smtClean="0"/>
              <a:t>?</a:t>
            </a:r>
            <a:endParaRPr lang="fr-FR" dirty="0" smtClean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</a:t>
            </a:r>
            <a:r>
              <a:rPr lang="fr-FR" dirty="0" smtClean="0"/>
              <a:t>tu </a:t>
            </a:r>
            <a:r>
              <a:rPr lang="fr-FR" dirty="0" smtClean="0"/>
              <a:t>oublies tes devoirs?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</a:t>
            </a:r>
            <a:r>
              <a:rPr lang="fr-FR" dirty="0"/>
              <a:t>que </a:t>
            </a:r>
            <a:r>
              <a:rPr lang="fr-FR" dirty="0" smtClean="0"/>
              <a:t>tu </a:t>
            </a:r>
            <a:r>
              <a:rPr lang="fr-FR" dirty="0" smtClean="0"/>
              <a:t>partages ta calculatrice?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regardes la télé?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travailles </a:t>
            </a:r>
            <a:r>
              <a:rPr lang="fr-FR" dirty="0"/>
              <a:t>a </a:t>
            </a:r>
            <a:r>
              <a:rPr lang="fr-FR" dirty="0" smtClean="0"/>
              <a:t>l’école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tu retrouves tes amis?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</a:t>
            </a:r>
            <a:r>
              <a:rPr lang="fr-FR" dirty="0" smtClean="0"/>
              <a:t>détestes</a:t>
            </a:r>
            <a:r>
              <a:rPr lang="fr-FR" dirty="0" smtClean="0"/>
              <a:t>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Qu’est-ce </a:t>
            </a:r>
            <a:r>
              <a:rPr lang="fr-FR" dirty="0"/>
              <a:t>que </a:t>
            </a:r>
            <a:r>
              <a:rPr lang="fr-FR" dirty="0" smtClean="0"/>
              <a:t>tu n’aimes pas</a:t>
            </a:r>
            <a:r>
              <a:rPr lang="fr-FR" dirty="0" smtClean="0"/>
              <a:t>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Est-ce que le prof donne des devoirs?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nous parlons français?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nous commençons la classe?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Pile/Face: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1" t="17918" r="1739" b="17918"/>
          <a:stretch/>
        </p:blipFill>
        <p:spPr bwMode="auto">
          <a:xfrm>
            <a:off x="4785775" y="1752600"/>
            <a:ext cx="438362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41821" r="38857" b="10433"/>
          <a:stretch/>
        </p:blipFill>
        <p:spPr bwMode="auto">
          <a:xfrm>
            <a:off x="0" y="0"/>
            <a:ext cx="615760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04800" y="2514600"/>
            <a:ext cx="22860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a</a:t>
            </a:r>
            <a:r>
              <a:rPr lang="fr-FR" dirty="0" smtClean="0"/>
              <a:t>dorer</a:t>
            </a:r>
          </a:p>
          <a:p>
            <a:r>
              <a:rPr lang="fr-FR" dirty="0"/>
              <a:t>a</a:t>
            </a:r>
            <a:r>
              <a:rPr lang="fr-FR" dirty="0" smtClean="0"/>
              <a:t>imer</a:t>
            </a:r>
          </a:p>
          <a:p>
            <a:r>
              <a:rPr lang="fr-FR" dirty="0"/>
              <a:t>a</a:t>
            </a:r>
            <a:r>
              <a:rPr lang="fr-FR" dirty="0" smtClean="0"/>
              <a:t>imer mieux</a:t>
            </a:r>
          </a:p>
          <a:p>
            <a:r>
              <a:rPr lang="fr-FR" dirty="0"/>
              <a:t>a</a:t>
            </a:r>
            <a:r>
              <a:rPr lang="fr-FR" dirty="0" smtClean="0"/>
              <a:t>rriver</a:t>
            </a:r>
          </a:p>
          <a:p>
            <a:r>
              <a:rPr lang="fr-FR" dirty="0"/>
              <a:t>c</a:t>
            </a:r>
            <a:r>
              <a:rPr lang="fr-FR" dirty="0" smtClean="0"/>
              <a:t>hercher</a:t>
            </a:r>
          </a:p>
          <a:p>
            <a:r>
              <a:rPr lang="fr-FR" dirty="0"/>
              <a:t>c</a:t>
            </a:r>
            <a:r>
              <a:rPr lang="fr-FR" dirty="0" smtClean="0"/>
              <a:t>ommencer</a:t>
            </a:r>
          </a:p>
          <a:p>
            <a:r>
              <a:rPr lang="fr-FR" dirty="0"/>
              <a:t>d</a:t>
            </a:r>
            <a:r>
              <a:rPr lang="fr-FR" dirty="0" smtClean="0"/>
              <a:t>essiner</a:t>
            </a:r>
          </a:p>
          <a:p>
            <a:r>
              <a:rPr lang="fr-FR" dirty="0"/>
              <a:t>d</a:t>
            </a:r>
            <a:r>
              <a:rPr lang="fr-FR" dirty="0" smtClean="0"/>
              <a:t>étester</a:t>
            </a:r>
          </a:p>
          <a:p>
            <a:r>
              <a:rPr lang="fr-FR" dirty="0"/>
              <a:t>d</a:t>
            </a:r>
            <a:r>
              <a:rPr lang="fr-FR" dirty="0" smtClean="0"/>
              <a:t>onner</a:t>
            </a:r>
          </a:p>
          <a:p>
            <a:r>
              <a:rPr lang="fr-FR" dirty="0" smtClean="0"/>
              <a:t>étudier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5376672"/>
          </a:xfrm>
        </p:spPr>
        <p:txBody>
          <a:bodyPr>
            <a:normAutofit/>
          </a:bodyPr>
          <a:lstStyle/>
          <a:p>
            <a:r>
              <a:rPr lang="fr-FR" dirty="0"/>
              <a:t>h</a:t>
            </a:r>
            <a:r>
              <a:rPr lang="fr-FR" dirty="0" smtClean="0"/>
              <a:t>abiter (à/en)</a:t>
            </a:r>
          </a:p>
          <a:p>
            <a:r>
              <a:rPr lang="fr-FR" dirty="0"/>
              <a:t>m</a:t>
            </a:r>
            <a:r>
              <a:rPr lang="fr-FR" dirty="0" smtClean="0"/>
              <a:t>anger</a:t>
            </a:r>
          </a:p>
          <a:p>
            <a:r>
              <a:rPr lang="fr-FR" dirty="0"/>
              <a:t>o</a:t>
            </a:r>
            <a:r>
              <a:rPr lang="fr-FR" dirty="0" smtClean="0"/>
              <a:t>ublier</a:t>
            </a:r>
          </a:p>
          <a:p>
            <a:r>
              <a:rPr lang="fr-FR" dirty="0"/>
              <a:t>p</a:t>
            </a:r>
            <a:r>
              <a:rPr lang="fr-FR" dirty="0" smtClean="0"/>
              <a:t>arler</a:t>
            </a:r>
          </a:p>
          <a:p>
            <a:r>
              <a:rPr lang="fr-FR" dirty="0"/>
              <a:t>p</a:t>
            </a:r>
            <a:r>
              <a:rPr lang="fr-FR" dirty="0" smtClean="0"/>
              <a:t>artager</a:t>
            </a:r>
          </a:p>
          <a:p>
            <a:r>
              <a:rPr lang="fr-FR" dirty="0"/>
              <a:t>p</a:t>
            </a:r>
            <a:r>
              <a:rPr lang="fr-FR" dirty="0" smtClean="0"/>
              <a:t>enser (que/qu’)</a:t>
            </a:r>
          </a:p>
          <a:p>
            <a:r>
              <a:rPr lang="fr-FR" dirty="0"/>
              <a:t>r</a:t>
            </a:r>
            <a:r>
              <a:rPr lang="fr-FR" dirty="0" smtClean="0"/>
              <a:t>egarder</a:t>
            </a:r>
          </a:p>
          <a:p>
            <a:r>
              <a:rPr lang="fr-FR" dirty="0"/>
              <a:t>r</a:t>
            </a:r>
            <a:r>
              <a:rPr lang="fr-FR" dirty="0" smtClean="0"/>
              <a:t>encontrer</a:t>
            </a:r>
          </a:p>
          <a:p>
            <a:r>
              <a:rPr lang="fr-FR" dirty="0"/>
              <a:t>r</a:t>
            </a:r>
            <a:r>
              <a:rPr lang="fr-FR" dirty="0" smtClean="0"/>
              <a:t>etrouver</a:t>
            </a:r>
          </a:p>
          <a:p>
            <a:r>
              <a:rPr lang="fr-FR" dirty="0"/>
              <a:t>t</a:t>
            </a:r>
            <a:r>
              <a:rPr lang="fr-FR" dirty="0" smtClean="0"/>
              <a:t>ravailler</a:t>
            </a:r>
          </a:p>
          <a:p>
            <a:r>
              <a:rPr lang="fr-FR" dirty="0" smtClean="0"/>
              <a:t>voyager</a:t>
            </a:r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Verbes</a:t>
            </a:r>
            <a:r>
              <a:rPr lang="en-US" dirty="0" smtClean="0"/>
              <a:t> –</a:t>
            </a:r>
            <a:r>
              <a:rPr lang="en-US" dirty="0" err="1" smtClean="0"/>
              <a:t>er</a:t>
            </a:r>
            <a:r>
              <a:rPr lang="en-US" dirty="0" smtClean="0"/>
              <a:t>   (actions)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5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685800"/>
            <a:ext cx="8229600" cy="6583362"/>
          </a:xfrm>
        </p:spPr>
        <p:txBody>
          <a:bodyPr>
            <a:normAutofit/>
          </a:bodyPr>
          <a:lstStyle/>
          <a:p>
            <a:r>
              <a:rPr lang="en-US" dirty="0" smtClean="0"/>
              <a:t>Charades!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Speed conjugations!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4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Bataille</a:t>
            </a:r>
            <a:r>
              <a:rPr lang="en-US" dirty="0" smtClean="0"/>
              <a:t> </a:t>
            </a:r>
            <a:r>
              <a:rPr lang="en-US" dirty="0" err="1" smtClean="0"/>
              <a:t>Navale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19111" r="39125" b="12000"/>
          <a:stretch/>
        </p:blipFill>
        <p:spPr bwMode="auto">
          <a:xfrm>
            <a:off x="654767" y="1295400"/>
            <a:ext cx="7651033" cy="532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3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Shoot = ask question	</a:t>
            </a:r>
            <a:r>
              <a:rPr lang="en-US" dirty="0" err="1"/>
              <a:t>E</a:t>
            </a:r>
            <a:r>
              <a:rPr lang="en-US" dirty="0" err="1" smtClean="0"/>
              <a:t>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… 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Bataille</a:t>
            </a:r>
            <a:r>
              <a:rPr lang="en-US" dirty="0" smtClean="0"/>
              <a:t> </a:t>
            </a:r>
            <a:r>
              <a:rPr lang="en-US" dirty="0" err="1" smtClean="0"/>
              <a:t>Navale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19111" r="39125" b="12000"/>
          <a:stretch/>
        </p:blipFill>
        <p:spPr bwMode="auto">
          <a:xfrm>
            <a:off x="1447800" y="1847850"/>
            <a:ext cx="6858000" cy="47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32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b="1" u="sng" dirty="0" err="1" smtClean="0"/>
              <a:t>Est-ce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que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tu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regardes</a:t>
            </a:r>
            <a:r>
              <a:rPr lang="en-US" b="1" u="sng" dirty="0" smtClean="0"/>
              <a:t> la t</a:t>
            </a:r>
            <a:r>
              <a:rPr lang="fr-FR" b="1" u="sng" dirty="0"/>
              <a:t>é</a:t>
            </a:r>
            <a:r>
              <a:rPr lang="en-US" b="1" u="sng" dirty="0" smtClean="0"/>
              <a:t>l</a:t>
            </a:r>
            <a:r>
              <a:rPr lang="fr-FR" b="1" u="sng" dirty="0"/>
              <a:t>é</a:t>
            </a:r>
            <a:r>
              <a:rPr lang="en-US" b="1" u="sng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Hit:  Conjugate in positive:</a:t>
            </a:r>
          </a:p>
          <a:p>
            <a:pPr lvl="1"/>
            <a:r>
              <a:rPr lang="en-US" sz="2700" b="1" dirty="0" err="1" smtClean="0"/>
              <a:t>Frapp</a:t>
            </a:r>
            <a:r>
              <a:rPr lang="fr-FR" sz="2700" b="1" dirty="0" smtClean="0"/>
              <a:t>é!  Tu regardes la tél</a:t>
            </a:r>
            <a:r>
              <a:rPr lang="fr-FR" sz="2700" b="1" dirty="0"/>
              <a:t>é</a:t>
            </a:r>
            <a:r>
              <a:rPr lang="fr-FR" sz="2700" b="1" dirty="0" smtClean="0"/>
              <a:t>.</a:t>
            </a:r>
          </a:p>
          <a:p>
            <a:pPr lvl="1"/>
            <a:endParaRPr lang="fr-FR" sz="2700" dirty="0"/>
          </a:p>
          <a:p>
            <a:r>
              <a:rPr lang="en-US" dirty="0" smtClean="0"/>
              <a:t>Miss:  </a:t>
            </a:r>
            <a:r>
              <a:rPr lang="en-US" dirty="0"/>
              <a:t>Conjugate in </a:t>
            </a:r>
            <a:r>
              <a:rPr lang="en-US" dirty="0" smtClean="0"/>
              <a:t>negative:</a:t>
            </a:r>
            <a:endParaRPr lang="en-US" dirty="0"/>
          </a:p>
          <a:p>
            <a:pPr lvl="1"/>
            <a:r>
              <a:rPr lang="en-US" sz="2700" b="1" dirty="0" smtClean="0"/>
              <a:t>Rat</a:t>
            </a:r>
            <a:r>
              <a:rPr lang="fr-FR" sz="2700" b="1" dirty="0" smtClean="0"/>
              <a:t>é</a:t>
            </a:r>
            <a:r>
              <a:rPr lang="fr-FR" sz="2700" b="1" dirty="0"/>
              <a:t>!  Tu </a:t>
            </a:r>
            <a:r>
              <a:rPr lang="fr-FR" sz="2700" b="1" dirty="0" smtClean="0"/>
              <a:t>ne regardes pas la </a:t>
            </a:r>
            <a:r>
              <a:rPr lang="fr-FR" sz="2700" b="1" dirty="0"/>
              <a:t>télé.</a:t>
            </a:r>
          </a:p>
          <a:p>
            <a:pPr lvl="1"/>
            <a:endParaRPr lang="fr-FR" sz="2700" dirty="0"/>
          </a:p>
          <a:p>
            <a:r>
              <a:rPr lang="en-US" dirty="0" smtClean="0"/>
              <a:t>Sunk:  </a:t>
            </a:r>
            <a:r>
              <a:rPr lang="en-US" b="1" dirty="0" err="1" smtClean="0"/>
              <a:t>Coul</a:t>
            </a:r>
            <a:r>
              <a:rPr lang="fr-FR" b="1" dirty="0" smtClean="0"/>
              <a:t>é</a:t>
            </a:r>
            <a:endParaRPr lang="en-US" sz="2700" dirty="0"/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Bataille</a:t>
            </a:r>
            <a:r>
              <a:rPr lang="en-US" dirty="0" smtClean="0"/>
              <a:t> </a:t>
            </a:r>
            <a:r>
              <a:rPr lang="en-US" dirty="0" err="1" smtClean="0"/>
              <a:t>Navale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5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14561" r="22667" b="46244"/>
          <a:stretch/>
        </p:blipFill>
        <p:spPr bwMode="auto">
          <a:xfrm>
            <a:off x="-1" y="1828800"/>
            <a:ext cx="9152229" cy="36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14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3" t="55082" r="23984" b="9506"/>
          <a:stretch/>
        </p:blipFill>
        <p:spPr bwMode="auto">
          <a:xfrm>
            <a:off x="-8229" y="2057400"/>
            <a:ext cx="9152229" cy="32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Liasons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3" t="14730" r="22477" b="67323"/>
          <a:stretch/>
        </p:blipFill>
        <p:spPr bwMode="auto">
          <a:xfrm>
            <a:off x="0" y="1262742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6" t="32053" r="22384" b="50000"/>
          <a:stretch/>
        </p:blipFill>
        <p:spPr bwMode="auto">
          <a:xfrm>
            <a:off x="0" y="3124200"/>
            <a:ext cx="8991600" cy="156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1177</TotalTime>
  <Words>186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Pile/Face:</vt:lpstr>
      <vt:lpstr>Verbes –er   (actions)</vt:lpstr>
      <vt:lpstr>Charades!   Speed conjugations!</vt:lpstr>
      <vt:lpstr>Bataille Navale</vt:lpstr>
      <vt:lpstr>Bataille Navale</vt:lpstr>
      <vt:lpstr>Bataille Navale</vt:lpstr>
      <vt:lpstr>Liasons</vt:lpstr>
      <vt:lpstr>Liasons</vt:lpstr>
      <vt:lpstr>Liasons</vt:lpstr>
      <vt:lpstr>Liasons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34</cp:revision>
  <dcterms:created xsi:type="dcterms:W3CDTF">2013-09-12T19:06:02Z</dcterms:created>
  <dcterms:modified xsi:type="dcterms:W3CDTF">2013-09-18T18:30:32Z</dcterms:modified>
</cp:coreProperties>
</file>