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7" r:id="rId2"/>
    <p:sldId id="256" r:id="rId3"/>
    <p:sldId id="296" r:id="rId4"/>
    <p:sldId id="278" r:id="rId5"/>
    <p:sldId id="274" r:id="rId6"/>
    <p:sldId id="275" r:id="rId7"/>
    <p:sldId id="276" r:id="rId8"/>
    <p:sldId id="277" r:id="rId9"/>
    <p:sldId id="279" r:id="rId10"/>
    <p:sldId id="315" r:id="rId11"/>
    <p:sldId id="297" r:id="rId12"/>
    <p:sldId id="316" r:id="rId13"/>
    <p:sldId id="273" r:id="rId14"/>
    <p:sldId id="280" r:id="rId15"/>
    <p:sldId id="281" r:id="rId16"/>
    <p:sldId id="283" r:id="rId17"/>
    <p:sldId id="310" r:id="rId18"/>
    <p:sldId id="311" r:id="rId19"/>
    <p:sldId id="31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0E665A-F3BD-48DF-A1E7-FCEEB672DE6D}">
          <p14:sldIdLst>
            <p14:sldId id="257"/>
            <p14:sldId id="256"/>
            <p14:sldId id="296"/>
            <p14:sldId id="278"/>
            <p14:sldId id="274"/>
            <p14:sldId id="275"/>
            <p14:sldId id="276"/>
            <p14:sldId id="277"/>
            <p14:sldId id="279"/>
            <p14:sldId id="315"/>
            <p14:sldId id="297"/>
            <p14:sldId id="316"/>
            <p14:sldId id="273"/>
          </p14:sldIdLst>
        </p14:section>
        <p14:section name="Untitled Section" id="{BAC901AE-C1A7-4308-B0A8-77AB44BCE676}">
          <p14:sldIdLst>
            <p14:sldId id="280"/>
            <p14:sldId id="281"/>
            <p14:sldId id="283"/>
            <p14:sldId id="310"/>
            <p14:sldId id="311"/>
            <p14:sldId id="31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296" y="-6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27020-690E-45E8-AF1A-E86E6EED3622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2DE871-B9C6-4CDA-8FD9-0B491069C2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097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creawa.com/?tag=carte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hlinkClick r:id="rId3"/>
              </a:rPr>
              <a:t>http://blog.creawa.com/?tag=carte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DE871-B9C6-4CDA-8FD9-0B491069C20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556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F969349-A95B-412A-9EE0-5CCDA112E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9349-A95B-412A-9EE0-5CCDA112E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9349-A95B-412A-9EE0-5CCDA112E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9349-A95B-412A-9EE0-5CCDA112E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F969349-A95B-412A-9EE0-5CCDA112E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9349-A95B-412A-9EE0-5CCDA112E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9349-A95B-412A-9EE0-5CCDA112E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9349-A95B-412A-9EE0-5CCDA112E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9349-A95B-412A-9EE0-5CCDA112E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69349-A95B-412A-9EE0-5CCDA112E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63D18-AD0A-442E-A2DB-CF93AEE1702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F969349-A95B-412A-9EE0-5CCDA112E5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1663D18-AD0A-442E-A2DB-CF93AEE17021}" type="datetimeFigureOut">
              <a:rPr lang="en-US" smtClean="0"/>
              <a:pPr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F969349-A95B-412A-9EE0-5CCDA112E5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0"/>
            <a:ext cx="8915400" cy="6858000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fr-FR" sz="3500" dirty="0" smtClean="0"/>
              <a:t>Préférez-vous les fruits ou les légumes?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3500" dirty="0" smtClean="0"/>
              <a:t>Préférez-vous la viande ou les fruits de mer?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3500" dirty="0" smtClean="0"/>
              <a:t>Préférez-vous les fraises ou les petits pois?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3500" dirty="0" smtClean="0"/>
              <a:t>Qu’est-ce que vous avez mangé pour le petit déjeuner?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3500" dirty="0" smtClean="0"/>
              <a:t>Qu’est-ce que vous avez mangé pour le déjeuner hier?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3500" dirty="0" smtClean="0"/>
              <a:t>Qu’est-ce que vous avez pris pour le goûter hier?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3500" dirty="0" smtClean="0"/>
              <a:t>Qu’est-ce que vous avez pris pour le dîner hier?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3500" dirty="0" smtClean="0"/>
              <a:t>Qu’est-ce que vous voudriez manger maintenant?</a:t>
            </a:r>
          </a:p>
          <a:p>
            <a:pPr marL="514350" lvl="0" indent="-514350">
              <a:buFont typeface="+mj-lt"/>
              <a:buAutoNum type="arabicPeriod"/>
            </a:pPr>
            <a:r>
              <a:rPr lang="fr-FR" sz="3500" dirty="0" smtClean="0"/>
              <a:t>Qu’est-ce que tu as pris au restaurant?</a:t>
            </a:r>
            <a:endParaRPr lang="en-US" sz="3500" dirty="0" smtClean="0"/>
          </a:p>
          <a:p>
            <a:pPr marL="514350" lvl="0" indent="-514350">
              <a:buFont typeface="+mj-lt"/>
              <a:buAutoNum type="arabicPeriod"/>
            </a:pPr>
            <a:r>
              <a:rPr lang="fr-FR" sz="3500" dirty="0" smtClean="0"/>
              <a:t>Qu’est-ce </a:t>
            </a:r>
            <a:r>
              <a:rPr lang="fr-FR" sz="3500" dirty="0"/>
              <a:t>que tu as fait le weekend passé?</a:t>
            </a:r>
            <a:endParaRPr lang="en-US" sz="3500" dirty="0"/>
          </a:p>
          <a:p>
            <a:pPr marL="514350" lvl="0" indent="-514350">
              <a:buFont typeface="+mj-lt"/>
              <a:buAutoNum type="arabicPeriod"/>
            </a:pPr>
            <a:r>
              <a:rPr lang="fr-FR" sz="3500" dirty="0"/>
              <a:t>Quand est-ce que tu es sorti </a:t>
            </a:r>
            <a:r>
              <a:rPr lang="fr-FR" sz="3500" dirty="0" smtClean="0"/>
              <a:t>au restaurant?</a:t>
            </a:r>
            <a:endParaRPr lang="en-US" sz="3500" dirty="0"/>
          </a:p>
          <a:p>
            <a:pPr marL="514350" lvl="0" indent="-514350">
              <a:buFont typeface="+mj-lt"/>
              <a:buAutoNum type="arabicPeriod"/>
            </a:pPr>
            <a:r>
              <a:rPr lang="fr-FR" sz="3500" dirty="0"/>
              <a:t>Où êtes-vous allé récemment?</a:t>
            </a:r>
            <a:endParaRPr lang="en-US" sz="3500" dirty="0"/>
          </a:p>
          <a:p>
            <a:pPr marL="514350" lvl="0" indent="-514350">
              <a:buFont typeface="+mj-lt"/>
              <a:buAutoNum type="arabicPeriod"/>
            </a:pPr>
            <a:r>
              <a:rPr lang="fr-FR" sz="3500" dirty="0" smtClean="0"/>
              <a:t>Où est-ce que vous avez voyagé récemment?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563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2234" t="17000" r="17114" b="10000"/>
          <a:stretch>
            <a:fillRect/>
          </a:stretch>
        </p:blipFill>
        <p:spPr bwMode="auto">
          <a:xfrm>
            <a:off x="0" y="0"/>
            <a:ext cx="9144000" cy="687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3079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0"/>
            <a:ext cx="8839200" cy="6858000"/>
          </a:xfrm>
        </p:spPr>
        <p:txBody>
          <a:bodyPr>
            <a:noAutofit/>
          </a:bodyPr>
          <a:lstStyle/>
          <a:p>
            <a:pPr marL="514350" indent="-514350" algn="r">
              <a:buNone/>
            </a:pPr>
            <a:r>
              <a:rPr lang="en-US" sz="3000" dirty="0" smtClean="0"/>
              <a:t>ex) I want to make breakfast	</a:t>
            </a:r>
            <a:r>
              <a:rPr lang="en-US" sz="3000" i="1" dirty="0" smtClean="0"/>
              <a:t>Je </a:t>
            </a:r>
            <a:r>
              <a:rPr lang="en-US" sz="3000" i="1" dirty="0" err="1" smtClean="0"/>
              <a:t>veux</a:t>
            </a:r>
            <a:r>
              <a:rPr lang="en-US" sz="3000" i="1" dirty="0" smtClean="0"/>
              <a:t> faire le petit </a:t>
            </a:r>
            <a:r>
              <a:rPr lang="en-US" sz="3000" i="1" dirty="0" err="1" smtClean="0"/>
              <a:t>déjeuner</a:t>
            </a: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 have to do my homework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 can’t eat green beans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We want to cook a good meal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You (</a:t>
            </a:r>
            <a:r>
              <a:rPr lang="en-US" sz="3000" dirty="0" err="1" smtClean="0"/>
              <a:t>informel</a:t>
            </a:r>
            <a:r>
              <a:rPr lang="en-US" sz="3000" dirty="0" smtClean="0"/>
              <a:t>) can have steak and salad for dinner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Marc has to go to the supermarket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err="1" smtClean="0"/>
              <a:t>Amadine</a:t>
            </a:r>
            <a:r>
              <a:rPr lang="en-US" sz="3000" dirty="0" smtClean="0"/>
              <a:t> et Paul don’t want to eat tuna.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What do you (</a:t>
            </a:r>
            <a:r>
              <a:rPr lang="en-US" sz="3000" dirty="0" err="1" smtClean="0"/>
              <a:t>pluriel</a:t>
            </a:r>
            <a:r>
              <a:rPr lang="en-US" sz="3000" dirty="0" smtClean="0"/>
              <a:t>) want for a snack?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 have to cook dinner tonight.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You (</a:t>
            </a:r>
            <a:r>
              <a:rPr lang="en-US" sz="3000" dirty="0" err="1" smtClean="0"/>
              <a:t>formel</a:t>
            </a:r>
            <a:r>
              <a:rPr lang="en-US" sz="3000" dirty="0" smtClean="0"/>
              <a:t>) don’t have to eat the snail.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He couldn’t buy the potatoes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We didn’t want vegetables, we want meat!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I had to go to the supermarket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-304800"/>
            <a:ext cx="7772400" cy="1143000"/>
          </a:xfrm>
        </p:spPr>
        <p:txBody>
          <a:bodyPr/>
          <a:lstStyle/>
          <a:p>
            <a:r>
              <a:rPr lang="en-US" u="sng" dirty="0" smtClean="0"/>
              <a:t>Des </a:t>
            </a:r>
            <a:r>
              <a:rPr lang="en-US" u="sng" dirty="0" err="1" smtClean="0"/>
              <a:t>sketchs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90600"/>
            <a:ext cx="9144000" cy="5867400"/>
          </a:xfrm>
        </p:spPr>
        <p:txBody>
          <a:bodyPr>
            <a:normAutofit lnSpcReduction="10000"/>
          </a:bodyPr>
          <a:lstStyle/>
          <a:p>
            <a:r>
              <a:rPr lang="fr-FR" sz="3500" dirty="0" smtClean="0"/>
              <a:t>Groupes de 3</a:t>
            </a:r>
          </a:p>
          <a:p>
            <a:r>
              <a:rPr lang="fr-FR" sz="3500" dirty="0" smtClean="0"/>
              <a:t>Écrivez une dialogue entre les clients et un serveur/une serveuse au restaurant </a:t>
            </a:r>
          </a:p>
          <a:p>
            <a:r>
              <a:rPr lang="fr-FR" sz="3500" dirty="0" smtClean="0"/>
              <a:t>Utilisez le menu</a:t>
            </a:r>
          </a:p>
          <a:p>
            <a:r>
              <a:rPr lang="fr-FR" sz="3500" dirty="0" smtClean="0"/>
              <a:t>Le groupe doit utiliser:</a:t>
            </a:r>
          </a:p>
          <a:p>
            <a:pPr lvl="2"/>
            <a:r>
              <a:rPr lang="fr-FR" sz="3500" dirty="0" smtClean="0"/>
              <a:t> devoir, pouvoir, et vouloir</a:t>
            </a:r>
          </a:p>
          <a:p>
            <a:pPr lvl="2"/>
            <a:r>
              <a:rPr lang="fr-FR" sz="3500" dirty="0" smtClean="0"/>
              <a:t> 10 aliments différents</a:t>
            </a:r>
          </a:p>
          <a:p>
            <a:pPr marL="274320" lvl="2" indent="-274320">
              <a:spcBef>
                <a:spcPts val="580"/>
              </a:spcBef>
              <a:buClr>
                <a:schemeClr val="accent1"/>
              </a:buClr>
            </a:pPr>
            <a:r>
              <a:rPr lang="fr-FR" sz="3500" dirty="0" err="1" smtClean="0"/>
              <a:t>Length</a:t>
            </a:r>
            <a:r>
              <a:rPr lang="fr-FR" sz="3500" dirty="0" smtClean="0"/>
              <a:t>:  </a:t>
            </a:r>
            <a:r>
              <a:rPr lang="fr-FR" sz="3500" dirty="0" err="1" smtClean="0"/>
              <a:t>it</a:t>
            </a:r>
            <a:r>
              <a:rPr lang="fr-FR" sz="3500" dirty="0" smtClean="0"/>
              <a:t> must </a:t>
            </a:r>
            <a:r>
              <a:rPr lang="fr-FR" sz="3500" dirty="0" err="1" smtClean="0"/>
              <a:t>be</a:t>
            </a:r>
            <a:r>
              <a:rPr lang="fr-FR" sz="3500" dirty="0" smtClean="0"/>
              <a:t> </a:t>
            </a:r>
            <a:r>
              <a:rPr lang="fr-FR" sz="3500" dirty="0" err="1" smtClean="0"/>
              <a:t>evident</a:t>
            </a:r>
            <a:r>
              <a:rPr lang="fr-FR" sz="3500" dirty="0" smtClean="0"/>
              <a:t> </a:t>
            </a:r>
            <a:r>
              <a:rPr lang="fr-FR" sz="3500" dirty="0" err="1" smtClean="0"/>
              <a:t>that</a:t>
            </a:r>
            <a:r>
              <a:rPr lang="fr-FR" sz="3500" dirty="0" smtClean="0"/>
              <a:t> </a:t>
            </a:r>
            <a:r>
              <a:rPr lang="fr-FR" sz="3500" dirty="0" err="1" smtClean="0"/>
              <a:t>you</a:t>
            </a:r>
            <a:r>
              <a:rPr lang="fr-FR" sz="3500" dirty="0" smtClean="0"/>
              <a:t> </a:t>
            </a:r>
            <a:r>
              <a:rPr lang="fr-FR" sz="3500" dirty="0" err="1" smtClean="0"/>
              <a:t>worked</a:t>
            </a:r>
            <a:r>
              <a:rPr lang="fr-FR" sz="3500" dirty="0" smtClean="0"/>
              <a:t> for the </a:t>
            </a:r>
            <a:r>
              <a:rPr lang="fr-FR" sz="3500" dirty="0" err="1" smtClean="0"/>
              <a:t>entire</a:t>
            </a:r>
            <a:r>
              <a:rPr lang="fr-FR" sz="3500" dirty="0" smtClean="0"/>
              <a:t> time </a:t>
            </a:r>
            <a:r>
              <a:rPr lang="fr-FR" sz="3500" dirty="0" err="1" smtClean="0"/>
              <a:t>given</a:t>
            </a:r>
            <a:r>
              <a:rPr lang="fr-FR" sz="3500" smtClean="0"/>
              <a:t>.</a:t>
            </a:r>
          </a:p>
          <a:p>
            <a:pPr marL="274320" lvl="2" indent="-274320">
              <a:spcBef>
                <a:spcPts val="580"/>
              </a:spcBef>
              <a:buClr>
                <a:schemeClr val="accent1"/>
              </a:buClr>
            </a:pPr>
            <a:r>
              <a:rPr lang="fr-FR" sz="3500" dirty="0" err="1" smtClean="0"/>
              <a:t>Only</a:t>
            </a:r>
            <a:r>
              <a:rPr lang="fr-FR" sz="3500" dirty="0" smtClean="0"/>
              <a:t> one or </a:t>
            </a:r>
            <a:r>
              <a:rPr lang="fr-FR" sz="3500" dirty="0" err="1" smtClean="0"/>
              <a:t>two</a:t>
            </a:r>
            <a:r>
              <a:rPr lang="fr-FR" sz="3500" dirty="0" smtClean="0"/>
              <a:t> RANDOMLY CHOSEN groups </a:t>
            </a:r>
            <a:r>
              <a:rPr lang="fr-FR" sz="3500" dirty="0" err="1" smtClean="0"/>
              <a:t>will</a:t>
            </a:r>
            <a:r>
              <a:rPr lang="fr-FR" sz="3500" dirty="0" smtClean="0"/>
              <a:t> </a:t>
            </a:r>
            <a:r>
              <a:rPr lang="fr-FR" sz="3500" dirty="0" err="1" smtClean="0"/>
              <a:t>present</a:t>
            </a:r>
            <a:r>
              <a:rPr lang="fr-FR" sz="3500" dirty="0" smtClean="0"/>
              <a:t>.</a:t>
            </a:r>
            <a:endParaRPr lang="fr-FR" sz="3500" dirty="0"/>
          </a:p>
          <a:p>
            <a:pPr marL="274320" lvl="2" indent="-274320">
              <a:spcBef>
                <a:spcPts val="580"/>
              </a:spcBef>
              <a:buClr>
                <a:schemeClr val="accent1"/>
              </a:buClr>
            </a:pPr>
            <a:endParaRPr lang="fr-FR" sz="3500" dirty="0"/>
          </a:p>
          <a:p>
            <a:pPr lvl="2"/>
            <a:endParaRPr lang="fr-FR" sz="2900" dirty="0"/>
          </a:p>
        </p:txBody>
      </p:sp>
    </p:spTree>
    <p:extLst>
      <p:ext uri="{BB962C8B-B14F-4D97-AF65-F5344CB8AC3E}">
        <p14:creationId xmlns:p14="http://schemas.microsoft.com/office/powerpoint/2010/main" val="121572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94" t="12500" r="18594" b="6250"/>
          <a:stretch/>
        </p:blipFill>
        <p:spPr bwMode="auto">
          <a:xfrm>
            <a:off x="1295400" y="5922"/>
            <a:ext cx="6781800" cy="6852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7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francetravelandfood.com/wp-content/uploads/2013/08/Dinner-Table-Franc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3"/>
          <a:stretch/>
        </p:blipFill>
        <p:spPr bwMode="auto">
          <a:xfrm>
            <a:off x="1828800" y="-30978"/>
            <a:ext cx="5119212" cy="688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9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counterpart.org/images/uploads/393%20Blog%20Senegal%20100608_SN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21571"/>
            <a:ext cx="9128760" cy="683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06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7" t="17540" r="60081" b="18750"/>
          <a:stretch/>
        </p:blipFill>
        <p:spPr bwMode="auto">
          <a:xfrm>
            <a:off x="575187" y="1283110"/>
            <a:ext cx="3318388" cy="466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438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39375" t="16000" r="10625" b="14000"/>
          <a:stretch>
            <a:fillRect/>
          </a:stretch>
        </p:blipFill>
        <p:spPr bwMode="auto">
          <a:xfrm>
            <a:off x="838200" y="0"/>
            <a:ext cx="7772400" cy="680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838200" y="762000"/>
            <a:ext cx="4114800" cy="373380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53001" y="2390274"/>
            <a:ext cx="3657600" cy="441057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2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3125" t="16000" r="12500" b="17000"/>
          <a:stretch>
            <a:fillRect/>
          </a:stretch>
        </p:blipFill>
        <p:spPr bwMode="auto">
          <a:xfrm>
            <a:off x="990599" y="0"/>
            <a:ext cx="726743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016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43125" t="24000" r="11875" b="26000"/>
          <a:stretch>
            <a:fillRect/>
          </a:stretch>
        </p:blipFill>
        <p:spPr bwMode="auto">
          <a:xfrm>
            <a:off x="0" y="533400"/>
            <a:ext cx="9107424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184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Unité</a:t>
            </a:r>
            <a:r>
              <a:rPr lang="en-US" dirty="0" smtClean="0"/>
              <a:t> 3: la </a:t>
            </a:r>
            <a:r>
              <a:rPr lang="en-US" dirty="0" err="1" smtClean="0"/>
              <a:t>nourriture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8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64536" t="50612" r="13241" b="12274"/>
          <a:stretch/>
        </p:blipFill>
        <p:spPr bwMode="auto">
          <a:xfrm>
            <a:off x="1295400" y="0"/>
            <a:ext cx="6601327" cy="689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283368" y="5181600"/>
            <a:ext cx="6601327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83367" y="3505200"/>
            <a:ext cx="6601327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95399" y="1828800"/>
            <a:ext cx="6601327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table!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Pour </a:t>
            </a:r>
            <a:r>
              <a:rPr lang="en-US" sz="3000" dirty="0" err="1" smtClean="0"/>
              <a:t>l’image</a:t>
            </a:r>
            <a:r>
              <a:rPr lang="en-US" sz="3000" dirty="0" smtClean="0"/>
              <a:t>…</a:t>
            </a:r>
          </a:p>
          <a:p>
            <a:pPr lvl="2"/>
            <a:r>
              <a:rPr lang="en-US" sz="3000" dirty="0" err="1" smtClean="0"/>
              <a:t>Décidez</a:t>
            </a:r>
            <a:r>
              <a:rPr lang="en-US" sz="3000" dirty="0" smtClean="0"/>
              <a:t> </a:t>
            </a:r>
            <a:r>
              <a:rPr lang="en-US" sz="3000" dirty="0" err="1" smtClean="0"/>
              <a:t>quel</a:t>
            </a:r>
            <a:r>
              <a:rPr lang="en-US" sz="3000" dirty="0" smtClean="0"/>
              <a:t> </a:t>
            </a:r>
            <a:r>
              <a:rPr lang="en-US" sz="3000" dirty="0" err="1" smtClean="0"/>
              <a:t>repas</a:t>
            </a:r>
            <a:r>
              <a:rPr lang="en-US" sz="3000" dirty="0" smtClean="0"/>
              <a:t> </a:t>
            </a:r>
            <a:r>
              <a:rPr lang="en-US" sz="3000" dirty="0" err="1" smtClean="0"/>
              <a:t>c’est</a:t>
            </a:r>
            <a:endParaRPr lang="en-US" sz="3000" dirty="0" smtClean="0"/>
          </a:p>
          <a:p>
            <a:pPr lvl="2"/>
            <a:r>
              <a:rPr lang="en-US" sz="3000" dirty="0" err="1" smtClean="0"/>
              <a:t>Déterminez</a:t>
            </a:r>
            <a:r>
              <a:rPr lang="en-US" sz="3000" dirty="0" smtClean="0"/>
              <a:t> </a:t>
            </a:r>
            <a:r>
              <a:rPr lang="en-US" sz="3000" dirty="0" err="1" smtClean="0"/>
              <a:t>ce</a:t>
            </a:r>
            <a:r>
              <a:rPr lang="en-US" sz="3000" dirty="0" smtClean="0"/>
              <a:t> </a:t>
            </a:r>
            <a:r>
              <a:rPr lang="en-US" sz="3000" dirty="0" err="1" smtClean="0"/>
              <a:t>qu’ils</a:t>
            </a:r>
            <a:r>
              <a:rPr lang="en-US" sz="3000" dirty="0" smtClean="0"/>
              <a:t> </a:t>
            </a:r>
            <a:r>
              <a:rPr lang="en-US" sz="3000" dirty="0" err="1" smtClean="0"/>
              <a:t>ont</a:t>
            </a:r>
            <a:r>
              <a:rPr lang="en-US" sz="3000" dirty="0" smtClean="0"/>
              <a:t> </a:t>
            </a:r>
            <a:r>
              <a:rPr lang="en-US" sz="3000" dirty="0" err="1" smtClean="0"/>
              <a:t>acheté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72378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2" t="40626" r="27656" b="13332"/>
          <a:stretch/>
        </p:blipFill>
        <p:spPr bwMode="auto">
          <a:xfrm>
            <a:off x="0" y="640080"/>
            <a:ext cx="9144000" cy="6217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56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7" t="41667" r="21250" b="11667"/>
          <a:stretch/>
        </p:blipFill>
        <p:spPr bwMode="auto">
          <a:xfrm>
            <a:off x="30480" y="957918"/>
            <a:ext cx="9113520" cy="59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62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2708" r="24688" b="26667"/>
          <a:stretch/>
        </p:blipFill>
        <p:spPr bwMode="auto">
          <a:xfrm>
            <a:off x="228600" y="0"/>
            <a:ext cx="8458200" cy="6805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92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t="20625" r="38751" b="26250"/>
          <a:stretch/>
        </p:blipFill>
        <p:spPr bwMode="auto">
          <a:xfrm>
            <a:off x="152400" y="-31173"/>
            <a:ext cx="8915400" cy="688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675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2" t="40626" r="27656" b="13332"/>
          <a:stretch/>
        </p:blipFill>
        <p:spPr bwMode="auto">
          <a:xfrm>
            <a:off x="-228600" y="14893"/>
            <a:ext cx="4997824" cy="3398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7" t="41667" r="21250" b="11667"/>
          <a:stretch/>
        </p:blipFill>
        <p:spPr bwMode="auto">
          <a:xfrm>
            <a:off x="4191000" y="0"/>
            <a:ext cx="4953000" cy="3206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25" t="22708" r="24688" b="26667"/>
          <a:stretch/>
        </p:blipFill>
        <p:spPr bwMode="auto">
          <a:xfrm>
            <a:off x="0" y="3163966"/>
            <a:ext cx="4572000" cy="36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87" t="20625" r="38751" b="26250"/>
          <a:stretch/>
        </p:blipFill>
        <p:spPr bwMode="auto">
          <a:xfrm>
            <a:off x="4572000" y="3336867"/>
            <a:ext cx="4556760" cy="352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0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A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209550" y="5943600"/>
            <a:ext cx="419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534400" y="6096000"/>
            <a:ext cx="5372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52510" y="60613"/>
            <a:ext cx="4743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481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1516</TotalTime>
  <Words>208</Words>
  <Application>Microsoft Office PowerPoint</Application>
  <PresentationFormat>On-screen Show (4:3)</PresentationFormat>
  <Paragraphs>46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PowerPoint Presentation</vt:lpstr>
      <vt:lpstr>Unité 3: la nourriture</vt:lpstr>
      <vt:lpstr>PowerPoint Presentation</vt:lpstr>
      <vt:lpstr>A table!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Des sketchs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Canyons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Call, Brittany</dc:creator>
  <cp:lastModifiedBy>Call, Brittany</cp:lastModifiedBy>
  <cp:revision>47</cp:revision>
  <dcterms:created xsi:type="dcterms:W3CDTF">2013-10-15T17:06:58Z</dcterms:created>
  <dcterms:modified xsi:type="dcterms:W3CDTF">2013-10-24T19:15:46Z</dcterms:modified>
</cp:coreProperties>
</file>