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56" r:id="rId3"/>
    <p:sldId id="258" r:id="rId4"/>
    <p:sldId id="267" r:id="rId5"/>
    <p:sldId id="269" r:id="rId6"/>
    <p:sldId id="274" r:id="rId7"/>
    <p:sldId id="275" r:id="rId8"/>
    <p:sldId id="276" r:id="rId9"/>
    <p:sldId id="277" r:id="rId10"/>
    <p:sldId id="273" r:id="rId11"/>
    <p:sldId id="271" r:id="rId12"/>
    <p:sldId id="285" r:id="rId13"/>
    <p:sldId id="286" r:id="rId14"/>
    <p:sldId id="283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>
      <p:cViewPr>
        <p:scale>
          <a:sx n="70" d="100"/>
          <a:sy n="70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8E195-1B3C-4967-BB25-107BBE129C3B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A79C-DD6E-4F82-97A9-0A160688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7C8FE2-17B4-495D-B603-AEBDD935DC3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</a:t>
            </a:r>
            <a:r>
              <a:rPr lang="fr-FR" sz="3000" dirty="0"/>
              <a:t>ce que </a:t>
            </a:r>
            <a:r>
              <a:rPr lang="fr-FR" sz="3000" dirty="0" smtClean="0"/>
              <a:t>ta mère est sympa</a:t>
            </a:r>
            <a:r>
              <a:rPr lang="fr-FR" sz="3000" dirty="0"/>
              <a:t> </a:t>
            </a:r>
            <a:r>
              <a:rPr lang="fr-FR" sz="3000" dirty="0" smtClean="0"/>
              <a:t>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Combien de personnes sont dans ta famille?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que tu as des frères et des sœurs?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que tu as des cousins?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que vous avez des nièces et neveux?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que vous avez des tantes et des oncles?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Où est-ce que vos grands-parents habitent?</a:t>
            </a:r>
          </a:p>
          <a:p>
            <a:pPr marL="465138" indent="-465138">
              <a:buFont typeface="+mj-lt"/>
              <a:buAutoNum type="arabicPeriod"/>
            </a:pPr>
            <a:r>
              <a:rPr lang="fr-FR" sz="3000" dirty="0"/>
              <a:t>Où est-ce que vos </a:t>
            </a:r>
            <a:r>
              <a:rPr lang="fr-FR" sz="3000" dirty="0" smtClean="0"/>
              <a:t>cousins </a:t>
            </a:r>
            <a:r>
              <a:rPr lang="fr-FR" sz="3000" dirty="0"/>
              <a:t>habitent</a:t>
            </a:r>
            <a:r>
              <a:rPr lang="fr-FR" sz="3000" dirty="0" smtClean="0"/>
              <a:t>?</a:t>
            </a:r>
            <a:r>
              <a:rPr lang="en-US" sz="3000" dirty="0"/>
              <a:t> </a:t>
            </a:r>
            <a:endParaRPr lang="en-US" sz="3000" dirty="0" smtClean="0"/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Comment </a:t>
            </a:r>
            <a:r>
              <a:rPr lang="en-US" sz="3000" dirty="0" err="1"/>
              <a:t>est</a:t>
            </a:r>
            <a:r>
              <a:rPr lang="en-US" sz="3000" dirty="0"/>
              <a:t> ta </a:t>
            </a:r>
            <a:r>
              <a:rPr lang="en-US" sz="3000" dirty="0" err="1"/>
              <a:t>famille</a:t>
            </a:r>
            <a:r>
              <a:rPr lang="en-US" sz="3000" dirty="0"/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/>
              <a:t>Comment </a:t>
            </a:r>
            <a:r>
              <a:rPr lang="en-US" sz="3000" dirty="0" err="1"/>
              <a:t>est</a:t>
            </a:r>
            <a:r>
              <a:rPr lang="en-US" sz="3000" dirty="0"/>
              <a:t> ton p</a:t>
            </a:r>
            <a:r>
              <a:rPr lang="fr-FR" sz="3000" dirty="0"/>
              <a:t>ère?  (</a:t>
            </a:r>
            <a:r>
              <a:rPr lang="fr-FR" sz="3000" i="1" dirty="0" err="1"/>
              <a:t>What</a:t>
            </a:r>
            <a:r>
              <a:rPr lang="fr-FR" sz="3000" i="1" dirty="0"/>
              <a:t> </a:t>
            </a:r>
            <a:r>
              <a:rPr lang="fr-FR" sz="3000" i="1" dirty="0" err="1"/>
              <a:t>is</a:t>
            </a:r>
            <a:r>
              <a:rPr lang="fr-FR" sz="3000" i="1" dirty="0"/>
              <a:t> </a:t>
            </a:r>
            <a:r>
              <a:rPr lang="fr-FR" sz="3000" i="1" dirty="0" err="1"/>
              <a:t>your</a:t>
            </a:r>
            <a:r>
              <a:rPr lang="fr-FR" sz="3000" i="1" dirty="0"/>
              <a:t> </a:t>
            </a:r>
            <a:r>
              <a:rPr lang="fr-FR" sz="3000" i="1" dirty="0" err="1"/>
              <a:t>father</a:t>
            </a:r>
            <a:r>
              <a:rPr lang="fr-FR" sz="3000" i="1" dirty="0"/>
              <a:t> </a:t>
            </a:r>
            <a:r>
              <a:rPr lang="fr-FR" sz="3000" i="1" dirty="0" err="1"/>
              <a:t>like</a:t>
            </a:r>
            <a:r>
              <a:rPr lang="fr-FR" sz="3000" i="1" dirty="0"/>
              <a:t>?</a:t>
            </a:r>
            <a:r>
              <a:rPr lang="fr-FR" sz="3000" dirty="0"/>
              <a:t>)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/>
              <a:t>Comment sont tes </a:t>
            </a:r>
            <a:r>
              <a:rPr lang="fr-FR" sz="3000" dirty="0" err="1"/>
              <a:t>grand-parents</a:t>
            </a:r>
            <a:r>
              <a:rPr lang="fr-FR" sz="3000" dirty="0"/>
              <a:t>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/>
              <a:t>Comment sont tes frères et tes sœurs?</a:t>
            </a:r>
          </a:p>
          <a:p>
            <a:pPr marL="465138" lvl="0" indent="-465138">
              <a:buFont typeface="+mj-lt"/>
              <a:buAutoNum type="arabicPeriod"/>
            </a:pPr>
            <a:endParaRPr lang="fr-FR" sz="3000" dirty="0" smtClean="0"/>
          </a:p>
          <a:p>
            <a:pPr marL="465138" lvl="0" indent="-465138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665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mansday.com/cm/womansday/images/U6/01-Kennedy-10-Cursed-Celebrity-Famili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25718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57200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Their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0325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rmAutofit lnSpcReduction="10000"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000" dirty="0"/>
              <a:t>My sister is nice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/>
              <a:t>Your brother </a:t>
            </a:r>
            <a:r>
              <a:rPr lang="en-US" sz="3000" dirty="0" smtClean="0"/>
              <a:t>(informal) is </a:t>
            </a:r>
            <a:r>
              <a:rPr lang="en-US" sz="3000" dirty="0"/>
              <a:t>interesting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/>
              <a:t>Our grandparents have a </a:t>
            </a:r>
            <a:r>
              <a:rPr lang="en-US" sz="3000" dirty="0" smtClean="0"/>
              <a:t>dog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Their son is single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Their son is divorced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My grandparents live in Florida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My nephew has a cat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Your (formal) cousin travels a lot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His father loves computers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His sister works in California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Her nieces love to watch television</a:t>
            </a:r>
            <a:endParaRPr lang="en-US" sz="3000" dirty="0"/>
          </a:p>
          <a:p>
            <a:pPr marL="465138" indent="-465138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32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Julie’s sister is nice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Franc’s brother is strong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I have three cousins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I don’t have any cousins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I don’t have any nieces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You don’t have nay nephews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My sister in law has a bird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Our dog loves to eat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Our cats love to eat</a:t>
            </a:r>
            <a:endParaRPr lang="en-US" sz="3000" dirty="0"/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My family is super!</a:t>
            </a:r>
          </a:p>
          <a:p>
            <a:pPr marL="0" indent="0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082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Ecriture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verso </a:t>
            </a:r>
            <a:r>
              <a:rPr lang="en-US" smtClean="0"/>
              <a:t>des devoirs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err="1" smtClean="0"/>
              <a:t>Groupes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/>
              <a:t>Vous</a:t>
            </a:r>
            <a:r>
              <a:rPr lang="en-US" sz="2500" dirty="0" smtClean="0"/>
              <a:t> </a:t>
            </a:r>
            <a:r>
              <a:rPr lang="en-US" sz="2500" dirty="0" err="1" smtClean="0"/>
              <a:t>êtes</a:t>
            </a:r>
            <a:r>
              <a:rPr lang="en-US" sz="2500" dirty="0" smtClean="0"/>
              <a:t> </a:t>
            </a:r>
            <a:r>
              <a:rPr lang="en-US" sz="2500" dirty="0" err="1" smtClean="0"/>
              <a:t>une</a:t>
            </a:r>
            <a:r>
              <a:rPr lang="en-US" sz="2500" dirty="0" smtClean="0"/>
              <a:t> </a:t>
            </a:r>
            <a:r>
              <a:rPr lang="en-US" sz="2500" dirty="0" err="1" smtClean="0"/>
              <a:t>famille</a:t>
            </a:r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Decide what your relationships are.</a:t>
            </a:r>
          </a:p>
          <a:p>
            <a:r>
              <a:rPr lang="en-US" sz="2500" dirty="0" smtClean="0"/>
              <a:t>Present your family to the class.</a:t>
            </a:r>
          </a:p>
          <a:p>
            <a:endParaRPr lang="en-US" sz="2500" dirty="0" smtClean="0"/>
          </a:p>
          <a:p>
            <a:r>
              <a:rPr lang="en-US" sz="2500" dirty="0" smtClean="0"/>
              <a:t>Draw out the family tree of each group.</a:t>
            </a:r>
          </a:p>
        </p:txBody>
      </p:sp>
    </p:spTree>
    <p:extLst>
      <p:ext uri="{BB962C8B-B14F-4D97-AF65-F5344CB8AC3E}">
        <p14:creationId xmlns:p14="http://schemas.microsoft.com/office/powerpoint/2010/main" val="8393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6005" t="17652" r="7371" b="50136"/>
          <a:stretch/>
        </p:blipFill>
        <p:spPr bwMode="auto">
          <a:xfrm>
            <a:off x="0" y="225967"/>
            <a:ext cx="9144000" cy="4737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83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5779" t="53204" r="7673" b="15269"/>
          <a:stretch/>
        </p:blipFill>
        <p:spPr bwMode="auto">
          <a:xfrm>
            <a:off x="5442" y="304800"/>
            <a:ext cx="9250117" cy="4698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03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5581" t="43657" r="12201" b="32472"/>
          <a:stretch/>
        </p:blipFill>
        <p:spPr bwMode="auto">
          <a:xfrm>
            <a:off x="0" y="914400"/>
            <a:ext cx="9144000" cy="3876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2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 3:  la </a:t>
            </a:r>
            <a:r>
              <a:rPr lang="en-US" dirty="0" err="1" smtClean="0"/>
              <a:t>famille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Garneau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9033" r="14567" b="6250"/>
          <a:stretch/>
        </p:blipFill>
        <p:spPr bwMode="auto">
          <a:xfrm>
            <a:off x="31955" y="762000"/>
            <a:ext cx="9112045" cy="60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8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8" t="34114" r="13477" b="34896"/>
          <a:stretch/>
        </p:blipFill>
        <p:spPr bwMode="auto">
          <a:xfrm>
            <a:off x="-38101" y="-38100"/>
            <a:ext cx="931817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9033" r="14567" b="6250"/>
          <a:stretch/>
        </p:blipFill>
        <p:spPr bwMode="auto">
          <a:xfrm>
            <a:off x="335687" y="971550"/>
            <a:ext cx="8770213" cy="58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09360"/>
            <a:ext cx="7520940" cy="548640"/>
          </a:xfrm>
        </p:spPr>
        <p:txBody>
          <a:bodyPr/>
          <a:lstStyle/>
          <a:p>
            <a:r>
              <a:rPr lang="en-US" dirty="0" smtClean="0"/>
              <a:t>P 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548640"/>
          </a:xfrm>
        </p:spPr>
        <p:txBody>
          <a:bodyPr/>
          <a:lstStyle/>
          <a:p>
            <a:r>
              <a:rPr lang="en-US" dirty="0" smtClean="0"/>
              <a:t>Possessive adjectives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89624"/>
              </p:ext>
            </p:extLst>
          </p:nvPr>
        </p:nvGraphicFramePr>
        <p:xfrm>
          <a:off x="-10510" y="670040"/>
          <a:ext cx="9154512" cy="618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28"/>
                <a:gridCol w="2288628"/>
                <a:gridCol w="2288628"/>
                <a:gridCol w="2288628"/>
              </a:tblGrid>
              <a:tr h="1170784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Masculin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Singulier</a:t>
                      </a:r>
                      <a:r>
                        <a:rPr lang="en-US" sz="3000" dirty="0" smtClean="0"/>
                        <a:t> / “</a:t>
                      </a:r>
                      <a:r>
                        <a:rPr lang="en-US" sz="3000" dirty="0" err="1" smtClean="0"/>
                        <a:t>voyelles</a:t>
                      </a:r>
                      <a:r>
                        <a:rPr lang="en-US" sz="3000" dirty="0" smtClean="0"/>
                        <a:t>”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Femenin</a:t>
                      </a:r>
                      <a:r>
                        <a:rPr lang="en-US" sz="3000" dirty="0" smtClean="0"/>
                        <a:t> </a:t>
                      </a:r>
                    </a:p>
                    <a:p>
                      <a:r>
                        <a:rPr lang="en-US" sz="3000" dirty="0" err="1" smtClean="0"/>
                        <a:t>Singulier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Pluriel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</a:tr>
              <a:tr h="678310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mes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my</a:t>
                      </a:r>
                      <a:endParaRPr lang="en-US" sz="3000" dirty="0"/>
                    </a:p>
                  </a:txBody>
                  <a:tcPr/>
                </a:tc>
              </a:tr>
              <a:tr h="91548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ta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tes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your (</a:t>
                      </a:r>
                      <a:r>
                        <a:rPr lang="en-US" sz="3000" dirty="0" err="1" smtClean="0"/>
                        <a:t>fam</a:t>
                      </a:r>
                      <a:r>
                        <a:rPr lang="en-US" sz="3000" dirty="0" smtClean="0"/>
                        <a:t>/sing)</a:t>
                      </a:r>
                      <a:endParaRPr lang="en-US" sz="3000" dirty="0"/>
                    </a:p>
                  </a:txBody>
                  <a:tcPr/>
                </a:tc>
              </a:tr>
              <a:tr h="67831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sa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ses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his/her/its</a:t>
                      </a:r>
                      <a:endParaRPr lang="en-US" sz="3000" dirty="0"/>
                    </a:p>
                  </a:txBody>
                  <a:tcPr/>
                </a:tc>
              </a:tr>
              <a:tr h="678310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notre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notre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nos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our</a:t>
                      </a:r>
                      <a:endParaRPr lang="en-US" sz="3000" dirty="0"/>
                    </a:p>
                  </a:txBody>
                  <a:tcPr/>
                </a:tc>
              </a:tr>
              <a:tr h="915488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votre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votre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vos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your (form/</a:t>
                      </a:r>
                      <a:r>
                        <a:rPr lang="en-US" sz="3000" dirty="0" err="1" smtClean="0"/>
                        <a:t>pl</a:t>
                      </a:r>
                      <a:r>
                        <a:rPr lang="en-US" sz="3000" dirty="0" smtClean="0"/>
                        <a:t>)</a:t>
                      </a:r>
                      <a:endParaRPr lang="en-US" sz="3000" dirty="0"/>
                    </a:p>
                  </a:txBody>
                  <a:tcPr/>
                </a:tc>
              </a:tr>
              <a:tr h="678310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leur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leur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leurs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their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9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nQ1ip4LbnxE/TbiLFjapiII/AAAAAAAABqM/FGcmOh7IbUw/s1600/Postcard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92" y="561974"/>
            <a:ext cx="9242400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09271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chemeClr val="bg1"/>
                </a:solidFill>
              </a:rPr>
              <a:t>His/Her</a:t>
            </a:r>
            <a:endParaRPr 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idzshowz.files.wordpress.com/2013/06/home-alone-gin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0"/>
            <a:ext cx="9144000" cy="4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57200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Our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833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Qd1dewjbuq8/TdXi7flNIwI/AAAAAAAAAQc/JOJLUiK0_Qc/s1600/SoundMus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"/>
            <a:ext cx="918289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41402"/>
            <a:ext cx="365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C000"/>
                </a:solidFill>
              </a:rPr>
              <a:t>Your (</a:t>
            </a:r>
            <a:r>
              <a:rPr lang="en-US" sz="5000" b="1" dirty="0" err="1" smtClean="0">
                <a:solidFill>
                  <a:srgbClr val="FFC000"/>
                </a:solidFill>
              </a:rPr>
              <a:t>formel</a:t>
            </a:r>
            <a:r>
              <a:rPr lang="en-US" sz="5000" b="1" dirty="0" smtClean="0">
                <a:solidFill>
                  <a:srgbClr val="FFC000"/>
                </a:solidFill>
              </a:rPr>
              <a:t>)</a:t>
            </a:r>
            <a:endParaRPr lang="en-US" sz="5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3.wikia.nocookie.net/__cb20110629071548/harrypotter/images/7/71/The_Weasley_Family_at_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607"/>
            <a:ext cx="9143999" cy="63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57200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My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4035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1472</TotalTime>
  <Words>206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PowerPoint Presentation</vt:lpstr>
      <vt:lpstr>Unite 3:  la famille</vt:lpstr>
      <vt:lpstr>La famille Garneau</vt:lpstr>
      <vt:lpstr>P 75</vt:lpstr>
      <vt:lpstr>Possessive 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translations</vt:lpstr>
      <vt:lpstr>translations</vt:lpstr>
      <vt:lpstr>Ecriture</vt:lpstr>
      <vt:lpstr>Groupes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Call, Brittany</dc:creator>
  <cp:lastModifiedBy>Call, Brittany</cp:lastModifiedBy>
  <cp:revision>21</cp:revision>
  <dcterms:created xsi:type="dcterms:W3CDTF">2013-10-15T15:32:57Z</dcterms:created>
  <dcterms:modified xsi:type="dcterms:W3CDTF">2013-10-25T18:22:17Z</dcterms:modified>
</cp:coreProperties>
</file>