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8" r:id="rId2"/>
    <p:sldId id="293" r:id="rId3"/>
    <p:sldId id="300" r:id="rId4"/>
    <p:sldId id="285" r:id="rId5"/>
    <p:sldId id="301" r:id="rId6"/>
    <p:sldId id="302" r:id="rId7"/>
    <p:sldId id="296" r:id="rId8"/>
    <p:sldId id="297" r:id="rId9"/>
    <p:sldId id="298" r:id="rId10"/>
    <p:sldId id="29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04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0384D-0736-454C-BFDA-E8DDDB5771F0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D5C50-9A1C-48F3-94E5-42F2A401C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84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White</a:t>
            </a:r>
            <a:r>
              <a:rPr lang="en-US" baseline="0" dirty="0" smtClean="0"/>
              <a:t> boards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D5C50-9A1C-48F3-94E5-42F2A401C8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6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C8A79FC-D7D6-4BDC-A1F2-022EA4F6AC76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C8A79FC-D7D6-4BDC-A1F2-022EA4F6AC76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C8A79FC-D7D6-4BDC-A1F2-022EA4F6AC76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wmf"/><Relationship Id="rId18" Type="http://schemas.openxmlformats.org/officeDocument/2006/relationships/image" Target="../media/image18.wmf"/><Relationship Id="rId26" Type="http://schemas.openxmlformats.org/officeDocument/2006/relationships/image" Target="../media/image26.wmf"/><Relationship Id="rId3" Type="http://schemas.openxmlformats.org/officeDocument/2006/relationships/image" Target="../media/image3.wmf"/><Relationship Id="rId21" Type="http://schemas.openxmlformats.org/officeDocument/2006/relationships/image" Target="../media/image21.wm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17" Type="http://schemas.openxmlformats.org/officeDocument/2006/relationships/image" Target="../media/image17.jpeg"/><Relationship Id="rId25" Type="http://schemas.openxmlformats.org/officeDocument/2006/relationships/image" Target="../media/image25.wmf"/><Relationship Id="rId2" Type="http://schemas.openxmlformats.org/officeDocument/2006/relationships/image" Target="../media/image2.jpeg"/><Relationship Id="rId16" Type="http://schemas.openxmlformats.org/officeDocument/2006/relationships/image" Target="../media/image16.wmf"/><Relationship Id="rId20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11" Type="http://schemas.openxmlformats.org/officeDocument/2006/relationships/image" Target="../media/image11.jpeg"/><Relationship Id="rId24" Type="http://schemas.openxmlformats.org/officeDocument/2006/relationships/image" Target="../media/image24.wmf"/><Relationship Id="rId5" Type="http://schemas.openxmlformats.org/officeDocument/2006/relationships/image" Target="../media/image5.wmf"/><Relationship Id="rId15" Type="http://schemas.openxmlformats.org/officeDocument/2006/relationships/image" Target="../media/image15.wmf"/><Relationship Id="rId23" Type="http://schemas.openxmlformats.org/officeDocument/2006/relationships/image" Target="../media/image23.wmf"/><Relationship Id="rId10" Type="http://schemas.openxmlformats.org/officeDocument/2006/relationships/image" Target="../media/image10.wmf"/><Relationship Id="rId19" Type="http://schemas.openxmlformats.org/officeDocument/2006/relationships/image" Target="../media/image19.wmf"/><Relationship Id="rId4" Type="http://schemas.openxmlformats.org/officeDocument/2006/relationships/image" Target="../media/image4.wmf"/><Relationship Id="rId9" Type="http://schemas.openxmlformats.org/officeDocument/2006/relationships/image" Target="../media/image9.wmf"/><Relationship Id="rId14" Type="http://schemas.openxmlformats.org/officeDocument/2006/relationships/image" Target="../media/image14.wmf"/><Relationship Id="rId22" Type="http://schemas.openxmlformats.org/officeDocument/2006/relationships/image" Target="../media/image2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wmf"/><Relationship Id="rId18" Type="http://schemas.openxmlformats.org/officeDocument/2006/relationships/image" Target="../media/image18.wmf"/><Relationship Id="rId26" Type="http://schemas.openxmlformats.org/officeDocument/2006/relationships/image" Target="../media/image26.wmf"/><Relationship Id="rId3" Type="http://schemas.openxmlformats.org/officeDocument/2006/relationships/image" Target="../media/image3.wmf"/><Relationship Id="rId21" Type="http://schemas.openxmlformats.org/officeDocument/2006/relationships/image" Target="../media/image21.wm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17" Type="http://schemas.openxmlformats.org/officeDocument/2006/relationships/image" Target="../media/image17.jpeg"/><Relationship Id="rId25" Type="http://schemas.openxmlformats.org/officeDocument/2006/relationships/image" Target="../media/image25.wmf"/><Relationship Id="rId2" Type="http://schemas.openxmlformats.org/officeDocument/2006/relationships/image" Target="../media/image2.jpeg"/><Relationship Id="rId16" Type="http://schemas.openxmlformats.org/officeDocument/2006/relationships/image" Target="../media/image16.wmf"/><Relationship Id="rId20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11" Type="http://schemas.openxmlformats.org/officeDocument/2006/relationships/image" Target="../media/image11.jpeg"/><Relationship Id="rId24" Type="http://schemas.openxmlformats.org/officeDocument/2006/relationships/image" Target="../media/image24.wmf"/><Relationship Id="rId5" Type="http://schemas.openxmlformats.org/officeDocument/2006/relationships/image" Target="../media/image5.wmf"/><Relationship Id="rId15" Type="http://schemas.openxmlformats.org/officeDocument/2006/relationships/image" Target="../media/image15.wmf"/><Relationship Id="rId23" Type="http://schemas.openxmlformats.org/officeDocument/2006/relationships/image" Target="../media/image23.wmf"/><Relationship Id="rId10" Type="http://schemas.openxmlformats.org/officeDocument/2006/relationships/image" Target="../media/image10.wmf"/><Relationship Id="rId19" Type="http://schemas.openxmlformats.org/officeDocument/2006/relationships/image" Target="../media/image19.wmf"/><Relationship Id="rId4" Type="http://schemas.openxmlformats.org/officeDocument/2006/relationships/image" Target="../media/image4.wmf"/><Relationship Id="rId9" Type="http://schemas.openxmlformats.org/officeDocument/2006/relationships/image" Target="../media/image9.wmf"/><Relationship Id="rId14" Type="http://schemas.openxmlformats.org/officeDocument/2006/relationships/image" Target="../media/image14.wmf"/><Relationship Id="rId22" Type="http://schemas.openxmlformats.org/officeDocument/2006/relationships/image" Target="../media/image2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537667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l’école est </a:t>
            </a:r>
            <a:r>
              <a:rPr lang="fr-FR" dirty="0" smtClean="0"/>
              <a:t>difficile</a:t>
            </a:r>
            <a:r>
              <a:rPr lang="fr-FR" dirty="0" smtClean="0"/>
              <a:t>?</a:t>
            </a:r>
            <a:endParaRPr lang="fr-FR" dirty="0" smtClean="0"/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</a:t>
            </a:r>
            <a:r>
              <a:rPr lang="fr-FR" dirty="0" smtClean="0"/>
              <a:t>que </a:t>
            </a:r>
            <a:r>
              <a:rPr lang="fr-FR" dirty="0" smtClean="0"/>
              <a:t>la physique est </a:t>
            </a:r>
            <a:r>
              <a:rPr lang="fr-FR" dirty="0" smtClean="0"/>
              <a:t>facile?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l’architecture est utile?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la philosophie est </a:t>
            </a:r>
            <a:r>
              <a:rPr lang="fr-FR" dirty="0" smtClean="0"/>
              <a:t>inutile</a:t>
            </a:r>
            <a:r>
              <a:rPr lang="fr-FR" dirty="0" smtClean="0"/>
              <a:t>?</a:t>
            </a:r>
            <a:endParaRPr lang="fr-FR" dirty="0" smtClean="0"/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l’informatique est intéressante?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/>
              <a:t>Est-ce que les maths sont importantes?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</a:t>
            </a:r>
            <a:r>
              <a:rPr lang="fr-FR" dirty="0" smtClean="0"/>
              <a:t>que </a:t>
            </a:r>
            <a:r>
              <a:rPr lang="fr-FR" dirty="0" smtClean="0"/>
              <a:t>tu aimes les devoirs?</a:t>
            </a:r>
            <a:endParaRPr lang="fr-FR" dirty="0" smtClean="0"/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</a:t>
            </a:r>
            <a:r>
              <a:rPr lang="fr-FR" dirty="0" smtClean="0"/>
              <a:t>tu aimes les sciences?</a:t>
            </a:r>
            <a:endParaRPr lang="fr-FR" dirty="0" smtClean="0"/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/>
              <a:t>Est-ce que </a:t>
            </a:r>
            <a:r>
              <a:rPr lang="fr-FR" dirty="0" smtClean="0"/>
              <a:t>tu aimes le psychologie</a:t>
            </a:r>
            <a:r>
              <a:rPr lang="fr-FR" dirty="0" smtClean="0"/>
              <a:t>?</a:t>
            </a:r>
            <a:endParaRPr lang="fr-FR" dirty="0"/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</a:t>
            </a:r>
            <a:r>
              <a:rPr lang="fr-FR" dirty="0"/>
              <a:t>que </a:t>
            </a:r>
            <a:r>
              <a:rPr lang="fr-FR" dirty="0" smtClean="0"/>
              <a:t>tu aimes </a:t>
            </a:r>
            <a:r>
              <a:rPr lang="fr-FR" dirty="0" smtClean="0"/>
              <a:t>l’école</a:t>
            </a:r>
            <a:r>
              <a:rPr lang="fr-FR" dirty="0" smtClean="0"/>
              <a:t>?</a:t>
            </a:r>
            <a:endParaRPr lang="fr-FR" dirty="0" smtClean="0"/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Qu’est-ce </a:t>
            </a:r>
            <a:r>
              <a:rPr lang="fr-FR" dirty="0"/>
              <a:t>que </a:t>
            </a:r>
            <a:r>
              <a:rPr lang="fr-FR" dirty="0" smtClean="0"/>
              <a:t>tu aimes?</a:t>
            </a:r>
            <a:endParaRPr lang="fr-FR" dirty="0"/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Qu’est-ce </a:t>
            </a:r>
            <a:r>
              <a:rPr lang="fr-FR" dirty="0"/>
              <a:t>que </a:t>
            </a:r>
            <a:r>
              <a:rPr lang="fr-FR" dirty="0" smtClean="0"/>
              <a:t>tu n’aimes pas?</a:t>
            </a:r>
            <a:endParaRPr lang="fr-FR" dirty="0"/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Pile/Face: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6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Liasons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71" t="17918" r="1739" b="17918"/>
          <a:stretch/>
        </p:blipFill>
        <p:spPr bwMode="auto">
          <a:xfrm>
            <a:off x="4785775" y="1752600"/>
            <a:ext cx="43836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2" t="41821" r="38857" b="10433"/>
          <a:stretch/>
        </p:blipFill>
        <p:spPr bwMode="auto">
          <a:xfrm>
            <a:off x="0" y="0"/>
            <a:ext cx="615760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04800" y="2514600"/>
            <a:ext cx="22860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6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brittany.call\AppData\Local\Microsoft\Windows\Temporary Internet Files\Content.IE5\1CLWY5HO\MC90038713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494" y="1752600"/>
            <a:ext cx="1235506" cy="123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brittany.call\AppData\Local\Microsoft\Windows\Temporary Internet Files\Content.IE5\JRDIQS49\MC9002870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24400"/>
            <a:ext cx="995480" cy="11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109" y="3429000"/>
            <a:ext cx="1101590" cy="112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brittany.call\AppData\Local\Microsoft\Windows\Temporary Internet Files\Content.IE5\3JGFZY57\MC90006032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1372129" cy="97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brittany.call\AppData\Local\Microsoft\Windows\Temporary Internet Files\Content.IE5\390B587U\MC90023173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67" y="5726406"/>
            <a:ext cx="1501834" cy="95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brittany.call\AppData\Local\Microsoft\Windows\Temporary Internet Files\Content.IE5\JRDIQS49\MC90035170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29" y="2590800"/>
            <a:ext cx="1167498" cy="132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brittany.call\AppData\Local\Microsoft\Windows\Temporary Internet Files\Content.IE5\390B587U\MC900379067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728" y="1905001"/>
            <a:ext cx="911782" cy="123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Program Files (x86)\Microsoft Office\MEDIA\CAGCAT10\j0157763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86200"/>
            <a:ext cx="897484" cy="90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brittany.call\AppData\Local\Microsoft\Windows\Temporary Internet Files\Content.IE5\1CLWY5HO\MC900233375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489666"/>
            <a:ext cx="1134044" cy="103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brittany.call\AppData\Local\Microsoft\Windows\Temporary Internet Files\Content.IE5\390B587U\MC900439256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526280"/>
            <a:ext cx="1295400" cy="103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brittany.call\AppData\Local\Microsoft\Windows\Temporary Internet Files\Content.IE5\1CLWY5HO\MC900094705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648200"/>
            <a:ext cx="1000762" cy="103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Program Files (x86)\Microsoft Office\MEDIA\CAGCAT10\j0335112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489666"/>
            <a:ext cx="1129402" cy="112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rittany.call\AppData\Local\Microsoft\Windows\Temporary Internet Files\Content.IE5\3JGFZY57\MC900446246[1]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806213"/>
            <a:ext cx="980250" cy="100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brittany.call\AppData\Local\Microsoft\Windows\Temporary Internet Files\Content.IE5\1CLWY5HO\MC900301336[1]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275847"/>
            <a:ext cx="1491690" cy="79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Users\brittany.call\AppData\Local\Microsoft\Windows\Temporary Internet Files\Content.IE5\JRDIQS49\MC900343201[1]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38400"/>
            <a:ext cx="1139534" cy="85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brittany.call\AppData\Local\Microsoft\Windows\Temporary Internet Files\Content.IE5\3JGFZY57\MC900382575[1]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166316" cy="116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brittany.call\AppData\Local\Microsoft\Windows\Temporary Internet Files\Content.IE5\1CLWY5HO\MC900233971[1].wm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1924"/>
            <a:ext cx="1041864" cy="12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brittany.call\AppData\Local\Microsoft\Windows\Temporary Internet Files\Content.IE5\390B587U\MC900292962[1].wm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43" y="4419601"/>
            <a:ext cx="875544" cy="76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brittany.call\AppData\Local\Microsoft\Windows\Temporary Internet Files\Content.IE5\1CLWY5HO\MC900188711[1].wmf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124200"/>
            <a:ext cx="935264" cy="124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:\Program Files (x86)\Microsoft Office\MEDIA\CAGCAT10\j0301076.wmf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1103985" cy="110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itle 2"/>
          <p:cNvSpPr txBox="1">
            <a:spLocks/>
          </p:cNvSpPr>
          <p:nvPr/>
        </p:nvSpPr>
        <p:spPr>
          <a:xfrm>
            <a:off x="1524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Qu’est-ce</a:t>
            </a: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que</a:t>
            </a: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tu</a:t>
            </a: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aimes</a:t>
            </a: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3" name="Picture 6" descr="C:\Users\brittany.call\AppData\Local\Microsoft\Windows\Temporary Internet Files\Content.IE5\3JGFZY57\MC900366654[1].wmf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010" y="4659605"/>
            <a:ext cx="1236789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C:\Users\brittany.call\AppData\Local\Microsoft\Windows\Temporary Internet Files\Content.IE5\1CLWY5HO\MC900088930[1].wmf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904" y="5595550"/>
            <a:ext cx="1219201" cy="124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brittany.call\AppData\Local\Microsoft\Windows\Temporary Internet Files\Content.IE5\3JGFZY57\MC900088586[1].wmf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162" y="903789"/>
            <a:ext cx="1214499" cy="103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" descr="C:\Users\brittany.call\AppData\Local\Microsoft\Windows\Temporary Internet Files\Content.IE5\1CLWY5HO\MC900435149[1].wmf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519" y="979784"/>
            <a:ext cx="1729217" cy="83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1" descr="C:\Users\brittany.call\AppData\Local\Microsoft\Windows\Temporary Internet Files\Content.IE5\1CLWY5HO\MC900089268[1].wmf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448" y="1934273"/>
            <a:ext cx="1206703" cy="105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34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brittany.call\AppData\Local\Microsoft\Windows\Temporary Internet Files\Content.IE5\1CLWY5HO\MC90038713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494" y="1752600"/>
            <a:ext cx="1235506" cy="123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brittany.call\AppData\Local\Microsoft\Windows\Temporary Internet Files\Content.IE5\JRDIQS49\MC9002870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24400"/>
            <a:ext cx="995480" cy="11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109" y="3429000"/>
            <a:ext cx="1101590" cy="112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brittany.call\AppData\Local\Microsoft\Windows\Temporary Internet Files\Content.IE5\3JGFZY57\MC90006032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1372129" cy="97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brittany.call\AppData\Local\Microsoft\Windows\Temporary Internet Files\Content.IE5\390B587U\MC90023173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67" y="5726406"/>
            <a:ext cx="1501834" cy="95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brittany.call\AppData\Local\Microsoft\Windows\Temporary Internet Files\Content.IE5\JRDIQS49\MC90035170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29" y="2590800"/>
            <a:ext cx="1167498" cy="132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brittany.call\AppData\Local\Microsoft\Windows\Temporary Internet Files\Content.IE5\390B587U\MC900379067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728" y="1905001"/>
            <a:ext cx="911782" cy="123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Program Files (x86)\Microsoft Office\MEDIA\CAGCAT10\j0157763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86200"/>
            <a:ext cx="897484" cy="90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brittany.call\AppData\Local\Microsoft\Windows\Temporary Internet Files\Content.IE5\1CLWY5HO\MC900233375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489666"/>
            <a:ext cx="1134044" cy="103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brittany.call\AppData\Local\Microsoft\Windows\Temporary Internet Files\Content.IE5\390B587U\MC900439256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526280"/>
            <a:ext cx="1295400" cy="103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brittany.call\AppData\Local\Microsoft\Windows\Temporary Internet Files\Content.IE5\1CLWY5HO\MC900094705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648200"/>
            <a:ext cx="1000762" cy="103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Program Files (x86)\Microsoft Office\MEDIA\CAGCAT10\j0335112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489666"/>
            <a:ext cx="1129402" cy="112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rittany.call\AppData\Local\Microsoft\Windows\Temporary Internet Files\Content.IE5\3JGFZY57\MC900446246[1]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806213"/>
            <a:ext cx="980250" cy="100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brittany.call\AppData\Local\Microsoft\Windows\Temporary Internet Files\Content.IE5\1CLWY5HO\MC900301336[1]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275847"/>
            <a:ext cx="1491690" cy="79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Users\brittany.call\AppData\Local\Microsoft\Windows\Temporary Internet Files\Content.IE5\JRDIQS49\MC900343201[1]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38400"/>
            <a:ext cx="1139534" cy="85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brittany.call\AppData\Local\Microsoft\Windows\Temporary Internet Files\Content.IE5\3JGFZY57\MC900382575[1]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166316" cy="116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brittany.call\AppData\Local\Microsoft\Windows\Temporary Internet Files\Content.IE5\1CLWY5HO\MC900233971[1].wm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1924"/>
            <a:ext cx="1041864" cy="12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brittany.call\AppData\Local\Microsoft\Windows\Temporary Internet Files\Content.IE5\390B587U\MC900292962[1].wm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43" y="4419601"/>
            <a:ext cx="875544" cy="76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brittany.call\AppData\Local\Microsoft\Windows\Temporary Internet Files\Content.IE5\1CLWY5HO\MC900188711[1].wmf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124200"/>
            <a:ext cx="935264" cy="124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:\Program Files (x86)\Microsoft Office\MEDIA\CAGCAT10\j0301076.wmf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1103985" cy="110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itle 2"/>
          <p:cNvSpPr txBox="1">
            <a:spLocks/>
          </p:cNvSpPr>
          <p:nvPr/>
        </p:nvSpPr>
        <p:spPr>
          <a:xfrm>
            <a:off x="1524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Qu’est-ce</a:t>
            </a: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que</a:t>
            </a: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tu</a:t>
            </a: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n’aimes</a:t>
            </a: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pas?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3" name="Picture 6" descr="C:\Users\brittany.call\AppData\Local\Microsoft\Windows\Temporary Internet Files\Content.IE5\3JGFZY57\MC900366654[1].wmf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010" y="4659605"/>
            <a:ext cx="1236789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C:\Users\brittany.call\AppData\Local\Microsoft\Windows\Temporary Internet Files\Content.IE5\1CLWY5HO\MC900088930[1].wmf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904" y="5595550"/>
            <a:ext cx="1219201" cy="124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brittany.call\AppData\Local\Microsoft\Windows\Temporary Internet Files\Content.IE5\3JGFZY57\MC900088586[1].wmf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162" y="903789"/>
            <a:ext cx="1214499" cy="103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" descr="C:\Users\brittany.call\AppData\Local\Microsoft\Windows\Temporary Internet Files\Content.IE5\1CLWY5HO\MC900435149[1].wmf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519" y="979784"/>
            <a:ext cx="1729217" cy="83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1" descr="C:\Users\brittany.call\AppData\Local\Microsoft\Windows\Temporary Internet Files\Content.IE5\1CLWY5HO\MC900089268[1].wmf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448" y="1934273"/>
            <a:ext cx="1206703" cy="105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85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224272"/>
          </a:xfrm>
        </p:spPr>
        <p:txBody>
          <a:bodyPr>
            <a:normAutofit/>
          </a:bodyPr>
          <a:lstStyle/>
          <a:p>
            <a:r>
              <a:rPr lang="fr-FR" dirty="0" smtClean="0"/>
              <a:t>M. Gillespie </a:t>
            </a:r>
            <a:r>
              <a:rPr lang="fr-FR" dirty="0" smtClean="0"/>
              <a:t>(1) _________ bien </a:t>
            </a:r>
            <a:r>
              <a:rPr lang="fr-FR" dirty="0" smtClean="0"/>
              <a:t>la chimie.  Parce que c’est une classe intéressante, nous </a:t>
            </a:r>
            <a:r>
              <a:rPr lang="fr-FR" dirty="0" smtClean="0"/>
              <a:t>(2) __________ la </a:t>
            </a:r>
            <a:r>
              <a:rPr lang="fr-FR" dirty="0" smtClean="0"/>
              <a:t>chimie aussi.  Marc </a:t>
            </a:r>
            <a:r>
              <a:rPr lang="fr-FR" dirty="0" smtClean="0"/>
              <a:t>(3) </a:t>
            </a:r>
            <a:r>
              <a:rPr lang="fr-FR" dirty="0" smtClean="0"/>
              <a:t>_________ l’école</a:t>
            </a:r>
            <a:r>
              <a:rPr lang="fr-FR" dirty="0" smtClean="0"/>
              <a:t>, mais il </a:t>
            </a:r>
            <a:r>
              <a:rPr lang="fr-FR" dirty="0" smtClean="0"/>
              <a:t>(4) </a:t>
            </a:r>
            <a:r>
              <a:rPr lang="fr-FR" dirty="0" smtClean="0"/>
              <a:t>_________ surtout </a:t>
            </a:r>
            <a:r>
              <a:rPr lang="fr-FR" dirty="0" smtClean="0"/>
              <a:t>la </a:t>
            </a:r>
            <a:r>
              <a:rPr lang="fr-FR" dirty="0"/>
              <a:t>classe de chimie. </a:t>
            </a:r>
            <a:r>
              <a:rPr lang="fr-FR" dirty="0" smtClean="0"/>
              <a:t> Normalement, Julie et Franc </a:t>
            </a:r>
            <a:r>
              <a:rPr lang="fr-FR" dirty="0" smtClean="0"/>
              <a:t>(5 </a:t>
            </a:r>
            <a:r>
              <a:rPr lang="fr-FR" dirty="0"/>
              <a:t>ne pas) _________ </a:t>
            </a:r>
            <a:r>
              <a:rPr lang="fr-FR" dirty="0" smtClean="0"/>
              <a:t>les </a:t>
            </a:r>
            <a:r>
              <a:rPr lang="fr-FR" dirty="0" smtClean="0"/>
              <a:t>sciences, mais ils </a:t>
            </a:r>
            <a:r>
              <a:rPr lang="fr-FR" dirty="0" smtClean="0"/>
              <a:t>(6) </a:t>
            </a:r>
            <a:r>
              <a:rPr lang="fr-FR" dirty="0" smtClean="0"/>
              <a:t>_________ </a:t>
            </a:r>
            <a:r>
              <a:rPr lang="fr-FR" dirty="0"/>
              <a:t>le </a:t>
            </a:r>
            <a:r>
              <a:rPr lang="fr-FR" dirty="0" smtClean="0"/>
              <a:t>cours de chimie.  Et toi?  Est-ce que tu </a:t>
            </a:r>
            <a:r>
              <a:rPr lang="fr-FR" dirty="0"/>
              <a:t>(7) _________ aussi </a:t>
            </a:r>
            <a:r>
              <a:rPr lang="fr-FR" dirty="0" smtClean="0"/>
              <a:t>la chimie</a:t>
            </a:r>
            <a:r>
              <a:rPr lang="fr-FR" dirty="0" smtClean="0"/>
              <a:t>?   Toi et tes amis</a:t>
            </a:r>
            <a:r>
              <a:rPr lang="fr-FR" dirty="0"/>
              <a:t>, vous (8) _________ </a:t>
            </a:r>
            <a:r>
              <a:rPr lang="fr-FR" dirty="0" smtClean="0"/>
              <a:t>tous vos classes, n’est-ce pas?</a:t>
            </a:r>
            <a:endParaRPr lang="fr-F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Remplissez les trous…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574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76672"/>
          </a:xfrm>
        </p:spPr>
        <p:txBody>
          <a:bodyPr>
            <a:normAutofit/>
          </a:bodyPr>
          <a:lstStyle/>
          <a:p>
            <a:pPr>
              <a:tabLst>
                <a:tab pos="4122738" algn="l"/>
              </a:tabLst>
            </a:pPr>
            <a:r>
              <a:rPr lang="en-US" dirty="0" smtClean="0"/>
              <a:t>Je/j’	Nous</a:t>
            </a:r>
          </a:p>
          <a:p>
            <a:pPr>
              <a:tabLst>
                <a:tab pos="4122738" algn="l"/>
              </a:tabLst>
            </a:pPr>
            <a:endParaRPr lang="en-US" dirty="0" smtClean="0"/>
          </a:p>
          <a:p>
            <a:pPr>
              <a:tabLst>
                <a:tab pos="4122738" algn="l"/>
              </a:tabLst>
            </a:pPr>
            <a:r>
              <a:rPr lang="en-US" dirty="0" err="1" smtClean="0"/>
              <a:t>Tu</a:t>
            </a:r>
            <a:r>
              <a:rPr lang="en-US" dirty="0" smtClean="0"/>
              <a:t>	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</a:p>
          <a:p>
            <a:pPr>
              <a:tabLst>
                <a:tab pos="4122738" algn="l"/>
              </a:tabLst>
            </a:pPr>
            <a:endParaRPr lang="en-US" dirty="0"/>
          </a:p>
          <a:p>
            <a:pPr>
              <a:tabLst>
                <a:tab pos="4122738" algn="l"/>
              </a:tabLst>
            </a:pPr>
            <a:r>
              <a:rPr lang="en-US" dirty="0" smtClean="0"/>
              <a:t>Il/</a:t>
            </a:r>
            <a:r>
              <a:rPr lang="en-US" dirty="0" err="1" smtClean="0"/>
              <a:t>elle</a:t>
            </a:r>
            <a:r>
              <a:rPr lang="en-US" dirty="0" smtClean="0"/>
              <a:t>/on	</a:t>
            </a:r>
            <a:r>
              <a:rPr lang="en-US" dirty="0" err="1" smtClean="0"/>
              <a:t>Ils</a:t>
            </a:r>
            <a:r>
              <a:rPr lang="en-US" dirty="0" smtClean="0"/>
              <a:t>/</a:t>
            </a:r>
            <a:r>
              <a:rPr lang="en-US" dirty="0" err="1" smtClean="0"/>
              <a:t>elles</a:t>
            </a:r>
            <a:endParaRPr lang="en-US" dirty="0" smtClean="0"/>
          </a:p>
          <a:p>
            <a:pPr>
              <a:tabLst>
                <a:tab pos="4122738" algn="l"/>
              </a:tabLst>
            </a:pPr>
            <a:endParaRPr lang="en-US" dirty="0"/>
          </a:p>
          <a:p>
            <a:pPr>
              <a:tabLst>
                <a:tab pos="2293938" algn="l"/>
              </a:tabLst>
            </a:pPr>
            <a:r>
              <a:rPr lang="en-US" dirty="0" smtClean="0"/>
              <a:t>Negation:	Je </a:t>
            </a:r>
            <a:r>
              <a:rPr lang="en-US" dirty="0" err="1" smtClean="0"/>
              <a:t>n’aime</a:t>
            </a:r>
            <a:r>
              <a:rPr lang="en-US" dirty="0" smtClean="0"/>
              <a:t> pas</a:t>
            </a:r>
          </a:p>
          <a:p>
            <a:pPr>
              <a:tabLst>
                <a:tab pos="2293938" algn="l"/>
              </a:tabLst>
            </a:pPr>
            <a:r>
              <a:rPr lang="en-US" dirty="0" smtClean="0"/>
              <a:t>	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n’aimes</a:t>
            </a:r>
            <a:r>
              <a:rPr lang="en-US" dirty="0" smtClean="0"/>
              <a:t> pas</a:t>
            </a:r>
          </a:p>
          <a:p>
            <a:pPr>
              <a:tabLst>
                <a:tab pos="2293938" algn="l"/>
              </a:tabLst>
            </a:pPr>
            <a:r>
              <a:rPr lang="en-US" dirty="0" smtClean="0"/>
              <a:t>	Il </a:t>
            </a:r>
            <a:r>
              <a:rPr lang="en-US" dirty="0" err="1" smtClean="0"/>
              <a:t>n’aime</a:t>
            </a:r>
            <a:r>
              <a:rPr lang="en-US" dirty="0" smtClean="0"/>
              <a:t> pas</a:t>
            </a:r>
          </a:p>
          <a:p>
            <a:pPr>
              <a:tabLst>
                <a:tab pos="2293938" algn="l"/>
              </a:tabLst>
            </a:pPr>
            <a:r>
              <a:rPr lang="en-US" dirty="0" smtClean="0"/>
              <a:t>	etc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aimer = to like/love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1473369"/>
            <a:ext cx="1143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solidFill>
                  <a:schemeClr val="accent5">
                    <a:lumMod val="50000"/>
                  </a:schemeClr>
                </a:solidFill>
              </a:rPr>
              <a:t>aime</a:t>
            </a:r>
            <a:endParaRPr lang="en-US" sz="27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3914" y="2362200"/>
            <a:ext cx="13316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 smtClean="0">
                <a:solidFill>
                  <a:schemeClr val="accent5">
                    <a:lumMod val="50000"/>
                  </a:schemeClr>
                </a:solidFill>
              </a:rPr>
              <a:t>aimes</a:t>
            </a:r>
            <a:endParaRPr lang="en-US" sz="27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3302169"/>
            <a:ext cx="13316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 smtClean="0">
                <a:solidFill>
                  <a:schemeClr val="accent5">
                    <a:lumMod val="50000"/>
                  </a:schemeClr>
                </a:solidFill>
              </a:rPr>
              <a:t>aime</a:t>
            </a:r>
            <a:endParaRPr lang="en-US" sz="27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1447800"/>
            <a:ext cx="1600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 smtClean="0">
                <a:solidFill>
                  <a:schemeClr val="accent5">
                    <a:lumMod val="50000"/>
                  </a:schemeClr>
                </a:solidFill>
              </a:rPr>
              <a:t>aimons</a:t>
            </a:r>
            <a:endParaRPr lang="en-US" sz="27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2362199"/>
            <a:ext cx="1600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 smtClean="0">
                <a:solidFill>
                  <a:schemeClr val="accent5">
                    <a:lumMod val="50000"/>
                  </a:schemeClr>
                </a:solidFill>
              </a:rPr>
              <a:t>aimez</a:t>
            </a:r>
            <a:endParaRPr lang="en-US" sz="27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3302169"/>
            <a:ext cx="1600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 smtClean="0">
                <a:solidFill>
                  <a:schemeClr val="accent5">
                    <a:lumMod val="50000"/>
                  </a:schemeClr>
                </a:solidFill>
              </a:rPr>
              <a:t>aiment</a:t>
            </a:r>
            <a:endParaRPr lang="en-US" sz="27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362200" y="1905000"/>
            <a:ext cx="228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364014" y="2819400"/>
            <a:ext cx="37918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400800" y="1905000"/>
            <a:ext cx="685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58000" y="3733800"/>
            <a:ext cx="533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53200" y="2819400"/>
            <a:ext cx="3429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29000" y="3733800"/>
            <a:ext cx="228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543957" y="1066800"/>
            <a:ext cx="43724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7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5376672"/>
          </a:xfrm>
        </p:spPr>
        <p:txBody>
          <a:bodyPr>
            <a:normAutofit/>
          </a:bodyPr>
          <a:lstStyle/>
          <a:p>
            <a:r>
              <a:rPr lang="fr-FR" dirty="0"/>
              <a:t>a</a:t>
            </a:r>
            <a:r>
              <a:rPr lang="fr-FR" dirty="0" smtClean="0"/>
              <a:t>dorer</a:t>
            </a:r>
          </a:p>
          <a:p>
            <a:r>
              <a:rPr lang="fr-FR" dirty="0"/>
              <a:t>a</a:t>
            </a:r>
            <a:r>
              <a:rPr lang="fr-FR" dirty="0" smtClean="0"/>
              <a:t>imer</a:t>
            </a:r>
          </a:p>
          <a:p>
            <a:r>
              <a:rPr lang="fr-FR" dirty="0"/>
              <a:t>a</a:t>
            </a:r>
            <a:r>
              <a:rPr lang="fr-FR" dirty="0" smtClean="0"/>
              <a:t>imer mieux</a:t>
            </a:r>
          </a:p>
          <a:p>
            <a:r>
              <a:rPr lang="fr-FR" dirty="0"/>
              <a:t>a</a:t>
            </a:r>
            <a:r>
              <a:rPr lang="fr-FR" dirty="0" smtClean="0"/>
              <a:t>rriver</a:t>
            </a:r>
          </a:p>
          <a:p>
            <a:r>
              <a:rPr lang="fr-FR" dirty="0"/>
              <a:t>c</a:t>
            </a:r>
            <a:r>
              <a:rPr lang="fr-FR" dirty="0" smtClean="0"/>
              <a:t>hercher</a:t>
            </a:r>
          </a:p>
          <a:p>
            <a:r>
              <a:rPr lang="fr-FR" dirty="0"/>
              <a:t>c</a:t>
            </a:r>
            <a:r>
              <a:rPr lang="fr-FR" dirty="0" smtClean="0"/>
              <a:t>ommencer</a:t>
            </a:r>
          </a:p>
          <a:p>
            <a:r>
              <a:rPr lang="fr-FR" dirty="0"/>
              <a:t>d</a:t>
            </a:r>
            <a:r>
              <a:rPr lang="fr-FR" dirty="0" smtClean="0"/>
              <a:t>essiner</a:t>
            </a:r>
          </a:p>
          <a:p>
            <a:r>
              <a:rPr lang="fr-FR" dirty="0"/>
              <a:t>d</a:t>
            </a:r>
            <a:r>
              <a:rPr lang="fr-FR" dirty="0" smtClean="0"/>
              <a:t>étester</a:t>
            </a:r>
          </a:p>
          <a:p>
            <a:r>
              <a:rPr lang="fr-FR" dirty="0"/>
              <a:t>d</a:t>
            </a:r>
            <a:r>
              <a:rPr lang="fr-FR" dirty="0" smtClean="0"/>
              <a:t>onner</a:t>
            </a:r>
          </a:p>
          <a:p>
            <a:r>
              <a:rPr lang="fr-FR" dirty="0" smtClean="0"/>
              <a:t>étudier</a:t>
            </a:r>
            <a:endParaRPr lang="fr-F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5376672"/>
          </a:xfrm>
        </p:spPr>
        <p:txBody>
          <a:bodyPr>
            <a:normAutofit/>
          </a:bodyPr>
          <a:lstStyle/>
          <a:p>
            <a:r>
              <a:rPr lang="fr-FR" dirty="0"/>
              <a:t>h</a:t>
            </a:r>
            <a:r>
              <a:rPr lang="fr-FR" dirty="0" smtClean="0"/>
              <a:t>abiter (à/en)</a:t>
            </a:r>
          </a:p>
          <a:p>
            <a:r>
              <a:rPr lang="fr-FR" dirty="0"/>
              <a:t>m</a:t>
            </a:r>
            <a:r>
              <a:rPr lang="fr-FR" dirty="0" smtClean="0"/>
              <a:t>anger</a:t>
            </a:r>
          </a:p>
          <a:p>
            <a:r>
              <a:rPr lang="fr-FR" dirty="0"/>
              <a:t>o</a:t>
            </a:r>
            <a:r>
              <a:rPr lang="fr-FR" dirty="0" smtClean="0"/>
              <a:t>ublier</a:t>
            </a:r>
          </a:p>
          <a:p>
            <a:r>
              <a:rPr lang="fr-FR" dirty="0"/>
              <a:t>p</a:t>
            </a:r>
            <a:r>
              <a:rPr lang="fr-FR" dirty="0" smtClean="0"/>
              <a:t>arler</a:t>
            </a:r>
          </a:p>
          <a:p>
            <a:r>
              <a:rPr lang="fr-FR" dirty="0"/>
              <a:t>p</a:t>
            </a:r>
            <a:r>
              <a:rPr lang="fr-FR" dirty="0" smtClean="0"/>
              <a:t>artager</a:t>
            </a:r>
          </a:p>
          <a:p>
            <a:r>
              <a:rPr lang="fr-FR" dirty="0"/>
              <a:t>p</a:t>
            </a:r>
            <a:r>
              <a:rPr lang="fr-FR" dirty="0" smtClean="0"/>
              <a:t>enser (que/qu’)</a:t>
            </a:r>
          </a:p>
          <a:p>
            <a:r>
              <a:rPr lang="fr-FR" dirty="0"/>
              <a:t>r</a:t>
            </a:r>
            <a:r>
              <a:rPr lang="fr-FR" dirty="0" smtClean="0"/>
              <a:t>egarder</a:t>
            </a:r>
          </a:p>
          <a:p>
            <a:r>
              <a:rPr lang="fr-FR" dirty="0"/>
              <a:t>r</a:t>
            </a:r>
            <a:r>
              <a:rPr lang="fr-FR" dirty="0" smtClean="0"/>
              <a:t>encontrer</a:t>
            </a:r>
          </a:p>
          <a:p>
            <a:r>
              <a:rPr lang="fr-FR" dirty="0"/>
              <a:t>r</a:t>
            </a:r>
            <a:r>
              <a:rPr lang="fr-FR" dirty="0" smtClean="0"/>
              <a:t>etrouver</a:t>
            </a:r>
          </a:p>
          <a:p>
            <a:r>
              <a:rPr lang="fr-FR" dirty="0"/>
              <a:t>t</a:t>
            </a:r>
            <a:r>
              <a:rPr lang="fr-FR" dirty="0" smtClean="0"/>
              <a:t>ravailler</a:t>
            </a:r>
          </a:p>
          <a:p>
            <a:r>
              <a:rPr lang="fr-FR" dirty="0" smtClean="0"/>
              <a:t>voyager</a:t>
            </a:r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Verbes</a:t>
            </a:r>
            <a:r>
              <a:rPr lang="en-US" dirty="0" smtClean="0"/>
              <a:t> –</a:t>
            </a:r>
            <a:r>
              <a:rPr lang="en-US" dirty="0" err="1" smtClean="0"/>
              <a:t>er</a:t>
            </a:r>
            <a:r>
              <a:rPr lang="en-US" dirty="0" smtClean="0"/>
              <a:t>   (actions)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5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Liasons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t="14561" r="22667" b="46244"/>
          <a:stretch/>
        </p:blipFill>
        <p:spPr bwMode="auto">
          <a:xfrm>
            <a:off x="-1" y="1828800"/>
            <a:ext cx="9152229" cy="364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14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Liasons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3" t="55082" r="23984" b="9506"/>
          <a:stretch/>
        </p:blipFill>
        <p:spPr bwMode="auto">
          <a:xfrm>
            <a:off x="-8229" y="2057400"/>
            <a:ext cx="9152229" cy="329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Liasons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3" t="14730" r="22477" b="67323"/>
          <a:stretch/>
        </p:blipFill>
        <p:spPr bwMode="auto">
          <a:xfrm>
            <a:off x="0" y="1262742"/>
            <a:ext cx="8991600" cy="156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6" t="32053" r="22384" b="50000"/>
          <a:stretch/>
        </p:blipFill>
        <p:spPr bwMode="auto">
          <a:xfrm>
            <a:off x="0" y="3124200"/>
            <a:ext cx="8991600" cy="156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13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893</TotalTime>
  <Words>249</Words>
  <Application>Microsoft Office PowerPoint</Application>
  <PresentationFormat>On-screen Show (4:3)</PresentationFormat>
  <Paragraphs>62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Concourse</vt:lpstr>
      <vt:lpstr>Pile/Face:</vt:lpstr>
      <vt:lpstr>PowerPoint Presentation</vt:lpstr>
      <vt:lpstr>PowerPoint Presentation</vt:lpstr>
      <vt:lpstr>Remplissez les trous…</vt:lpstr>
      <vt:lpstr>aimer = to like/love</vt:lpstr>
      <vt:lpstr>Verbes –er   (actions)</vt:lpstr>
      <vt:lpstr>Liasons</vt:lpstr>
      <vt:lpstr>Liasons</vt:lpstr>
      <vt:lpstr>Liasons</vt:lpstr>
      <vt:lpstr>Liasons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Pile/Face:</dc:title>
  <dc:creator>Call, Brittany</dc:creator>
  <cp:lastModifiedBy>Call, Brittany</cp:lastModifiedBy>
  <cp:revision>32</cp:revision>
  <dcterms:created xsi:type="dcterms:W3CDTF">2013-09-12T19:06:02Z</dcterms:created>
  <dcterms:modified xsi:type="dcterms:W3CDTF">2013-09-17T20:39:53Z</dcterms:modified>
</cp:coreProperties>
</file>