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56" r:id="rId3"/>
    <p:sldId id="284" r:id="rId4"/>
    <p:sldId id="282" r:id="rId5"/>
    <p:sldId id="313" r:id="rId6"/>
    <p:sldId id="278" r:id="rId7"/>
    <p:sldId id="274" r:id="rId8"/>
    <p:sldId id="275" r:id="rId9"/>
    <p:sldId id="276" r:id="rId10"/>
    <p:sldId id="277" r:id="rId11"/>
    <p:sldId id="279" r:id="rId12"/>
    <p:sldId id="315" r:id="rId13"/>
    <p:sldId id="301" r:id="rId14"/>
    <p:sldId id="298" r:id="rId15"/>
    <p:sldId id="299" r:id="rId16"/>
    <p:sldId id="309" r:id="rId17"/>
    <p:sldId id="297" r:id="rId18"/>
    <p:sldId id="273" r:id="rId19"/>
    <p:sldId id="296" r:id="rId20"/>
    <p:sldId id="316" r:id="rId21"/>
    <p:sldId id="280" r:id="rId22"/>
    <p:sldId id="281" r:id="rId23"/>
    <p:sldId id="283" r:id="rId24"/>
    <p:sldId id="310" r:id="rId25"/>
    <p:sldId id="311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0E665A-F3BD-48DF-A1E7-FCEEB672DE6D}">
          <p14:sldIdLst>
            <p14:sldId id="257"/>
            <p14:sldId id="256"/>
            <p14:sldId id="284"/>
            <p14:sldId id="282"/>
            <p14:sldId id="313"/>
            <p14:sldId id="278"/>
            <p14:sldId id="274"/>
            <p14:sldId id="275"/>
            <p14:sldId id="276"/>
            <p14:sldId id="277"/>
            <p14:sldId id="279"/>
            <p14:sldId id="315"/>
            <p14:sldId id="301"/>
            <p14:sldId id="298"/>
            <p14:sldId id="299"/>
            <p14:sldId id="309"/>
            <p14:sldId id="297"/>
            <p14:sldId id="273"/>
            <p14:sldId id="296"/>
            <p14:sldId id="316"/>
          </p14:sldIdLst>
        </p14:section>
        <p14:section name="Untitled Section" id="{BAC901AE-C1A7-4308-B0A8-77AB44BCE676}">
          <p14:sldIdLst>
            <p14:sldId id="280"/>
            <p14:sldId id="281"/>
            <p14:sldId id="283"/>
            <p14:sldId id="310"/>
            <p14:sldId id="311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70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27020-690E-45E8-AF1A-E86E6EED3622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DE871-B9C6-4CDA-8FD9-0B491069C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reawa.com/?tag=carte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http://blog.creawa.com/?tag=carte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DE871-B9C6-4CDA-8FD9-0B491069C20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5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663D18-AD0A-442E-A2DB-CF93AEE17021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microsoft.com/office/2007/relationships/hdphoto" Target="../media/hdphoto1.wdp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20" Type="http://schemas.openxmlformats.org/officeDocument/2006/relationships/image" Target="../media/image19.gif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gif"/><Relationship Id="rId37" Type="http://schemas.openxmlformats.org/officeDocument/2006/relationships/image" Target="../media/image36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gif"/><Relationship Id="rId36" Type="http://schemas.openxmlformats.org/officeDocument/2006/relationships/image" Target="../media/image35.gif"/><Relationship Id="rId10" Type="http://schemas.openxmlformats.org/officeDocument/2006/relationships/image" Target="../media/image9.jpeg"/><Relationship Id="rId19" Type="http://schemas.openxmlformats.org/officeDocument/2006/relationships/image" Target="../media/image18.gif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jpeg"/><Relationship Id="rId35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915400" cy="685800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Préférez-vous les fruits ou les légumes?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Préférez-vous la viande ou les fruits de mer?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Préférez-vous les fraises ou les petits pois?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vous avez mangé pour le petit déjeuner?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vous avez mangé pour le déjeuner hier?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vous avez pris pour le goûter hier?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vous avez pris pour le dîner hier?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vous voudriez manger maintenant?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tu as pris au restaurant?</a:t>
            </a:r>
            <a:endParaRPr lang="en-US" sz="3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</a:t>
            </a:r>
            <a:r>
              <a:rPr lang="fr-FR" sz="3500" dirty="0"/>
              <a:t>que tu as fait le weekend passé?</a:t>
            </a:r>
            <a:endParaRPr lang="en-US" sz="3500" dirty="0"/>
          </a:p>
          <a:p>
            <a:pPr marL="514350" lvl="0" indent="-514350">
              <a:buFont typeface="+mj-lt"/>
              <a:buAutoNum type="arabicPeriod"/>
            </a:pPr>
            <a:r>
              <a:rPr lang="fr-FR" sz="3500" dirty="0"/>
              <a:t>Quand est-ce que tu es sorti </a:t>
            </a:r>
            <a:r>
              <a:rPr lang="fr-FR" sz="3500" dirty="0" smtClean="0"/>
              <a:t>au restaurant?</a:t>
            </a:r>
            <a:endParaRPr lang="en-US" sz="3500" dirty="0"/>
          </a:p>
          <a:p>
            <a:pPr marL="514350" lvl="0" indent="-514350">
              <a:buFont typeface="+mj-lt"/>
              <a:buAutoNum type="arabicPeriod"/>
            </a:pPr>
            <a:r>
              <a:rPr lang="fr-FR" sz="3500" dirty="0"/>
              <a:t>Où êtes-vous allé récemment?</a:t>
            </a:r>
            <a:endParaRPr lang="en-US" sz="3500" dirty="0"/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Où est-ce que vous avez voyagé récemment?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563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0625" r="38751" b="26250"/>
          <a:stretch/>
        </p:blipFill>
        <p:spPr bwMode="auto">
          <a:xfrm>
            <a:off x="152400" y="-31173"/>
            <a:ext cx="8915400" cy="688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40626" r="27656" b="13332"/>
          <a:stretch/>
        </p:blipFill>
        <p:spPr bwMode="auto">
          <a:xfrm>
            <a:off x="-228600" y="14893"/>
            <a:ext cx="4997824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41667" r="21250" b="11667"/>
          <a:stretch/>
        </p:blipFill>
        <p:spPr bwMode="auto">
          <a:xfrm>
            <a:off x="4191000" y="0"/>
            <a:ext cx="4953000" cy="320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2708" r="24688" b="26667"/>
          <a:stretch/>
        </p:blipFill>
        <p:spPr bwMode="auto">
          <a:xfrm>
            <a:off x="0" y="3163966"/>
            <a:ext cx="4572000" cy="36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0625" r="38751" b="26250"/>
          <a:stretch/>
        </p:blipFill>
        <p:spPr bwMode="auto">
          <a:xfrm>
            <a:off x="4572000" y="3336867"/>
            <a:ext cx="4556760" cy="352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09550" y="59436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4400" y="6096000"/>
            <a:ext cx="53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52510" y="60613"/>
            <a:ext cx="474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81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234" t="17000" r="17114" b="10000"/>
          <a:stretch>
            <a:fillRect/>
          </a:stretch>
        </p:blipFill>
        <p:spPr bwMode="auto">
          <a:xfrm>
            <a:off x="0" y="0"/>
            <a:ext cx="9144000" cy="687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7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Exemples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5181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sz="3500" dirty="0" smtClean="0"/>
          </a:p>
          <a:p>
            <a:pPr marL="514350" indent="-514350">
              <a:buNone/>
            </a:pPr>
            <a:r>
              <a:rPr lang="en-US" sz="3500" dirty="0" smtClean="0"/>
              <a:t>   Je </a:t>
            </a:r>
            <a:r>
              <a:rPr lang="en-US" sz="3500" dirty="0" err="1" smtClean="0"/>
              <a:t>veux</a:t>
            </a:r>
            <a:r>
              <a:rPr lang="en-US" sz="3500" dirty="0" smtClean="0"/>
              <a:t> </a:t>
            </a:r>
            <a:r>
              <a:rPr lang="en-US" sz="3500" i="1" dirty="0" smtClean="0"/>
              <a:t>manger</a:t>
            </a:r>
            <a:r>
              <a:rPr lang="en-US" sz="3500" dirty="0" smtClean="0"/>
              <a:t>		</a:t>
            </a:r>
            <a:r>
              <a:rPr lang="en-US" sz="3500" dirty="0" smtClean="0"/>
              <a:t>	</a:t>
            </a:r>
            <a:r>
              <a:rPr lang="en-US" sz="3500" dirty="0" err="1" smtClean="0"/>
              <a:t>J’ai</a:t>
            </a:r>
            <a:r>
              <a:rPr lang="en-US" sz="3500" dirty="0" smtClean="0"/>
              <a:t> </a:t>
            </a:r>
            <a:r>
              <a:rPr lang="en-US" sz="3500" dirty="0" err="1" smtClean="0"/>
              <a:t>voulu</a:t>
            </a:r>
            <a:r>
              <a:rPr lang="en-US" sz="3500" dirty="0" smtClean="0"/>
              <a:t> manger</a:t>
            </a:r>
          </a:p>
          <a:p>
            <a:pPr marL="514350" indent="-514350">
              <a:buNone/>
            </a:pPr>
            <a:r>
              <a:rPr lang="en-US" sz="3500" i="1" dirty="0" smtClean="0"/>
              <a:t>   </a:t>
            </a:r>
            <a:r>
              <a:rPr lang="en-US" sz="3500" dirty="0" smtClean="0"/>
              <a:t>Je </a:t>
            </a:r>
            <a:r>
              <a:rPr lang="en-US" sz="3500" dirty="0" err="1" smtClean="0"/>
              <a:t>veux</a:t>
            </a:r>
            <a:r>
              <a:rPr lang="en-US" sz="3500" dirty="0" smtClean="0"/>
              <a:t> </a:t>
            </a:r>
            <a:r>
              <a:rPr lang="en-US" sz="3500" i="1" dirty="0" smtClean="0"/>
              <a:t>des </a:t>
            </a:r>
            <a:r>
              <a:rPr lang="en-US" sz="3500" i="1" dirty="0" err="1" smtClean="0"/>
              <a:t>petits</a:t>
            </a:r>
            <a:r>
              <a:rPr lang="en-US" sz="3500" i="1" dirty="0" smtClean="0"/>
              <a:t> </a:t>
            </a:r>
            <a:r>
              <a:rPr lang="en-US" sz="3500" i="1" dirty="0" err="1" smtClean="0"/>
              <a:t>pois</a:t>
            </a:r>
            <a:endParaRPr lang="en-US" sz="3500" i="1" dirty="0" smtClean="0"/>
          </a:p>
          <a:p>
            <a:pPr marL="514350" indent="-514350" algn="ctr">
              <a:buNone/>
            </a:pPr>
            <a:endParaRPr lang="en-US" sz="3500" dirty="0" smtClean="0"/>
          </a:p>
          <a:p>
            <a:pPr marL="514350" indent="-514350">
              <a:buNone/>
            </a:pPr>
            <a:r>
              <a:rPr lang="en-US" sz="3500" dirty="0" smtClean="0"/>
              <a:t>   Je </a:t>
            </a:r>
            <a:r>
              <a:rPr lang="en-US" sz="3500" dirty="0" err="1" smtClean="0"/>
              <a:t>peux</a:t>
            </a:r>
            <a:r>
              <a:rPr lang="en-US" sz="3500" dirty="0" smtClean="0"/>
              <a:t> manger		</a:t>
            </a:r>
            <a:r>
              <a:rPr lang="en-US" sz="3500" dirty="0" err="1" smtClean="0"/>
              <a:t>J’ai</a:t>
            </a:r>
            <a:r>
              <a:rPr lang="en-US" sz="3500" dirty="0" smtClean="0"/>
              <a:t> </a:t>
            </a:r>
            <a:r>
              <a:rPr lang="en-US" sz="3500" dirty="0" err="1" smtClean="0"/>
              <a:t>pu</a:t>
            </a:r>
            <a:r>
              <a:rPr lang="en-US" sz="3500" dirty="0" smtClean="0"/>
              <a:t> manger</a:t>
            </a:r>
          </a:p>
          <a:p>
            <a:pPr marL="514350" indent="-514350">
              <a:buNone/>
            </a:pPr>
            <a:r>
              <a:rPr lang="en-US" sz="3500" dirty="0" smtClean="0"/>
              <a:t>   </a:t>
            </a:r>
          </a:p>
          <a:p>
            <a:pPr marL="514350" indent="-514350">
              <a:buNone/>
            </a:pPr>
            <a:r>
              <a:rPr lang="en-US" sz="3500" dirty="0"/>
              <a:t> </a:t>
            </a:r>
            <a:r>
              <a:rPr lang="en-US" sz="3500" dirty="0" smtClean="0"/>
              <a:t>  Je </a:t>
            </a:r>
            <a:r>
              <a:rPr lang="en-US" sz="3500" dirty="0" err="1" smtClean="0"/>
              <a:t>dois</a:t>
            </a:r>
            <a:r>
              <a:rPr lang="en-US" sz="3500" dirty="0" smtClean="0"/>
              <a:t> manger			</a:t>
            </a:r>
            <a:r>
              <a:rPr lang="en-US" sz="3500" dirty="0" err="1" smtClean="0"/>
              <a:t>J’ai</a:t>
            </a:r>
            <a:r>
              <a:rPr lang="en-US" sz="3500" dirty="0" smtClean="0"/>
              <a:t> </a:t>
            </a:r>
            <a:r>
              <a:rPr lang="en-US" sz="3500" dirty="0" err="1" smtClean="0"/>
              <a:t>dû</a:t>
            </a:r>
            <a:r>
              <a:rPr lang="en-US" sz="3500" dirty="0" smtClean="0"/>
              <a:t> manger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exemples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82000" cy="5715000"/>
          </a:xfrm>
        </p:spPr>
        <p:txBody>
          <a:bodyPr>
            <a:normAutofit/>
          </a:bodyPr>
          <a:lstStyle/>
          <a:p>
            <a:pPr marL="57150" indent="-57150">
              <a:buNone/>
            </a:pPr>
            <a:r>
              <a:rPr lang="fr-FR" sz="3000" dirty="0" smtClean="0"/>
              <a:t>          Je </a:t>
            </a:r>
            <a:r>
              <a:rPr lang="fr-FR" sz="3000" i="1" dirty="0" smtClean="0"/>
              <a:t>veux </a:t>
            </a:r>
            <a:r>
              <a:rPr lang="fr-FR" sz="3000" dirty="0" smtClean="0"/>
              <a:t>manger des fraises et du yaourt pour le petit déjeuner, mais je </a:t>
            </a:r>
            <a:r>
              <a:rPr lang="fr-FR" sz="3000" i="1" dirty="0" smtClean="0"/>
              <a:t>dois </a:t>
            </a:r>
            <a:r>
              <a:rPr lang="fr-FR" sz="3000" dirty="0" smtClean="0"/>
              <a:t>manger des bananes.  Ma mère </a:t>
            </a:r>
            <a:r>
              <a:rPr lang="fr-FR" sz="3000" i="1" dirty="0" smtClean="0"/>
              <a:t>n’a pas pu</a:t>
            </a:r>
            <a:r>
              <a:rPr lang="fr-FR" sz="3000" dirty="0" smtClean="0"/>
              <a:t> aller au supermarché cette semaine, donc nous </a:t>
            </a:r>
            <a:r>
              <a:rPr lang="fr-FR" sz="3000" i="1" dirty="0" smtClean="0"/>
              <a:t>devons </a:t>
            </a:r>
            <a:r>
              <a:rPr lang="fr-FR" sz="3000" dirty="0" smtClean="0"/>
              <a:t>faire les courses bientôt.  </a:t>
            </a:r>
          </a:p>
          <a:p>
            <a:pPr marL="57150" indent="-57150">
              <a:buNone/>
            </a:pPr>
            <a:r>
              <a:rPr lang="fr-FR" sz="3000" dirty="0" smtClean="0"/>
              <a:t>          Pour le goûter, ma sœur </a:t>
            </a:r>
            <a:r>
              <a:rPr lang="fr-FR" sz="3000" i="1" dirty="0" smtClean="0"/>
              <a:t>veut </a:t>
            </a:r>
            <a:r>
              <a:rPr lang="fr-FR" sz="3000" dirty="0" smtClean="0"/>
              <a:t>manger du chocolat, mais elle </a:t>
            </a:r>
            <a:r>
              <a:rPr lang="fr-FR" sz="3000" i="1" dirty="0" smtClean="0"/>
              <a:t>ne peut pas </a:t>
            </a:r>
            <a:r>
              <a:rPr lang="fr-FR" sz="3000" dirty="0" smtClean="0"/>
              <a:t>parce qu’elle est allergique.  Elle </a:t>
            </a:r>
            <a:r>
              <a:rPr lang="fr-FR" sz="3000" i="1" dirty="0" smtClean="0"/>
              <a:t>doit </a:t>
            </a:r>
            <a:r>
              <a:rPr lang="fr-FR" sz="3000" dirty="0" smtClean="0"/>
              <a:t>manger des fruits et des légumes.</a:t>
            </a:r>
          </a:p>
          <a:p>
            <a:pPr marL="57150" indent="-57150">
              <a:buNone/>
            </a:pPr>
            <a:r>
              <a:rPr lang="fr-FR" sz="3000" dirty="0" smtClean="0"/>
              <a:t>          Pour le dîner nous </a:t>
            </a:r>
            <a:r>
              <a:rPr lang="fr-FR" sz="3000" i="1" dirty="0" smtClean="0"/>
              <a:t>pouvons </a:t>
            </a:r>
            <a:r>
              <a:rPr lang="fr-FR" sz="3000" dirty="0" smtClean="0"/>
              <a:t>manger  un sandwich au poulet ou un sandwich au jambon.  Je </a:t>
            </a:r>
            <a:r>
              <a:rPr lang="fr-FR" sz="3000" i="1" dirty="0" smtClean="0"/>
              <a:t>ne peux pas </a:t>
            </a:r>
            <a:r>
              <a:rPr lang="fr-FR" sz="3000" dirty="0" smtClean="0"/>
              <a:t>décider parce qu’ils sont trop bons!  J’aime manger! 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exemples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82000" cy="5715000"/>
          </a:xfrm>
        </p:spPr>
        <p:txBody>
          <a:bodyPr>
            <a:normAutofit/>
          </a:bodyPr>
          <a:lstStyle/>
          <a:p>
            <a:pPr marL="57150" indent="-57150">
              <a:buNone/>
            </a:pPr>
            <a:r>
              <a:rPr lang="fr-FR" sz="3000" dirty="0" smtClean="0"/>
              <a:t>          I </a:t>
            </a:r>
            <a:r>
              <a:rPr lang="fr-FR" sz="3000" dirty="0" err="1" smtClean="0"/>
              <a:t>want</a:t>
            </a:r>
            <a:r>
              <a:rPr lang="fr-FR" sz="3000" dirty="0" smtClean="0"/>
              <a:t> to </a:t>
            </a:r>
            <a:r>
              <a:rPr lang="fr-FR" sz="3000" dirty="0" err="1" smtClean="0"/>
              <a:t>eat</a:t>
            </a:r>
            <a:r>
              <a:rPr lang="fr-FR" sz="3000" dirty="0" smtClean="0"/>
              <a:t> </a:t>
            </a:r>
            <a:r>
              <a:rPr lang="fr-FR" sz="3000" dirty="0" err="1" smtClean="0"/>
              <a:t>strawberries</a:t>
            </a:r>
            <a:r>
              <a:rPr lang="fr-FR" sz="3000" dirty="0" smtClean="0"/>
              <a:t> and </a:t>
            </a:r>
            <a:r>
              <a:rPr lang="fr-FR" sz="3000" dirty="0" err="1" smtClean="0"/>
              <a:t>yogurt</a:t>
            </a:r>
            <a:r>
              <a:rPr lang="fr-FR" sz="3000" dirty="0" smtClean="0"/>
              <a:t> for breakfast, but I must </a:t>
            </a:r>
            <a:r>
              <a:rPr lang="fr-FR" sz="3000" dirty="0" err="1" smtClean="0"/>
              <a:t>eat</a:t>
            </a:r>
            <a:r>
              <a:rPr lang="fr-FR" sz="3000" dirty="0" smtClean="0"/>
              <a:t> bananas.  </a:t>
            </a:r>
            <a:r>
              <a:rPr lang="fr-FR" sz="3000" dirty="0" err="1" smtClean="0"/>
              <a:t>Mom</a:t>
            </a:r>
            <a:r>
              <a:rPr lang="fr-FR" sz="3000" dirty="0" smtClean="0"/>
              <a:t> </a:t>
            </a:r>
            <a:r>
              <a:rPr lang="fr-FR" sz="3000" dirty="0" err="1" smtClean="0"/>
              <a:t>couldn’t</a:t>
            </a:r>
            <a:r>
              <a:rPr lang="fr-FR" sz="3000" dirty="0" smtClean="0"/>
              <a:t> go to the </a:t>
            </a:r>
            <a:r>
              <a:rPr lang="fr-FR" sz="3000" dirty="0" err="1" smtClean="0"/>
              <a:t>the</a:t>
            </a:r>
            <a:r>
              <a:rPr lang="fr-FR" sz="3000" dirty="0" smtClean="0"/>
              <a:t> store </a:t>
            </a:r>
            <a:r>
              <a:rPr lang="fr-FR" sz="3000" dirty="0" err="1" smtClean="0"/>
              <a:t>this</a:t>
            </a:r>
            <a:r>
              <a:rPr lang="fr-FR" sz="3000" dirty="0" smtClean="0"/>
              <a:t> </a:t>
            </a:r>
            <a:r>
              <a:rPr lang="fr-FR" sz="3000" dirty="0" err="1" smtClean="0"/>
              <a:t>week</a:t>
            </a:r>
            <a:r>
              <a:rPr lang="fr-FR" sz="3000" dirty="0" smtClean="0"/>
              <a:t>, </a:t>
            </a:r>
            <a:r>
              <a:rPr lang="fr-FR" sz="3000" dirty="0" err="1" smtClean="0"/>
              <a:t>so</a:t>
            </a:r>
            <a:r>
              <a:rPr lang="fr-FR" sz="3000" dirty="0" smtClean="0"/>
              <a:t> </a:t>
            </a:r>
            <a:r>
              <a:rPr lang="fr-FR" sz="3000" dirty="0" err="1" smtClean="0"/>
              <a:t>we</a:t>
            </a:r>
            <a:r>
              <a:rPr lang="fr-FR" sz="3000" dirty="0" smtClean="0"/>
              <a:t> </a:t>
            </a:r>
            <a:r>
              <a:rPr lang="fr-FR" sz="3000" dirty="0" err="1" smtClean="0"/>
              <a:t>need</a:t>
            </a:r>
            <a:r>
              <a:rPr lang="fr-FR" sz="3000" dirty="0" smtClean="0"/>
              <a:t> to go </a:t>
            </a:r>
            <a:r>
              <a:rPr lang="fr-FR" sz="3000" dirty="0" err="1" smtClean="0"/>
              <a:t>grocery</a:t>
            </a:r>
            <a:r>
              <a:rPr lang="fr-FR" sz="3000" dirty="0" smtClean="0"/>
              <a:t> shopping </a:t>
            </a:r>
            <a:r>
              <a:rPr lang="fr-FR" sz="3000" dirty="0" err="1" smtClean="0"/>
              <a:t>soon</a:t>
            </a:r>
            <a:r>
              <a:rPr lang="fr-FR" sz="3000" dirty="0" smtClean="0"/>
              <a:t>.</a:t>
            </a:r>
          </a:p>
          <a:p>
            <a:pPr marL="57150" indent="-57150">
              <a:buNone/>
            </a:pPr>
            <a:r>
              <a:rPr lang="fr-FR" sz="3000" dirty="0" smtClean="0"/>
              <a:t>          For the snack, </a:t>
            </a:r>
            <a:r>
              <a:rPr lang="fr-FR" sz="3000" dirty="0" err="1" smtClean="0"/>
              <a:t>my</a:t>
            </a:r>
            <a:r>
              <a:rPr lang="fr-FR" sz="3000" dirty="0" smtClean="0"/>
              <a:t> </a:t>
            </a:r>
            <a:r>
              <a:rPr lang="fr-FR" sz="3000" dirty="0" err="1" smtClean="0"/>
              <a:t>sister</a:t>
            </a:r>
            <a:r>
              <a:rPr lang="fr-FR" sz="3000" dirty="0" smtClean="0"/>
              <a:t> </a:t>
            </a:r>
            <a:r>
              <a:rPr lang="fr-FR" sz="3000" dirty="0" err="1" smtClean="0"/>
              <a:t>wants</a:t>
            </a:r>
            <a:r>
              <a:rPr lang="fr-FR" sz="3000" dirty="0" smtClean="0"/>
              <a:t> to </a:t>
            </a:r>
            <a:r>
              <a:rPr lang="fr-FR" sz="3000" dirty="0" err="1" smtClean="0"/>
              <a:t>eat</a:t>
            </a:r>
            <a:r>
              <a:rPr lang="fr-FR" sz="3000" dirty="0" smtClean="0"/>
              <a:t> </a:t>
            </a:r>
            <a:r>
              <a:rPr lang="fr-FR" sz="3000" dirty="0" err="1" smtClean="0"/>
              <a:t>chocolate</a:t>
            </a:r>
            <a:r>
              <a:rPr lang="fr-FR" sz="3000" dirty="0" smtClean="0"/>
              <a:t>, but </a:t>
            </a:r>
            <a:r>
              <a:rPr lang="fr-FR" sz="3000" dirty="0" err="1" smtClean="0"/>
              <a:t>she</a:t>
            </a:r>
            <a:r>
              <a:rPr lang="fr-FR" sz="3000" dirty="0" smtClean="0"/>
              <a:t> </a:t>
            </a:r>
            <a:r>
              <a:rPr lang="fr-FR" sz="3000" dirty="0" err="1" smtClean="0"/>
              <a:t>can’t</a:t>
            </a:r>
            <a:r>
              <a:rPr lang="fr-FR" sz="3000" dirty="0" smtClean="0"/>
              <a:t> </a:t>
            </a:r>
            <a:r>
              <a:rPr lang="fr-FR" sz="3000" dirty="0" err="1" smtClean="0"/>
              <a:t>because</a:t>
            </a:r>
            <a:r>
              <a:rPr lang="fr-FR" sz="3000" dirty="0" smtClean="0"/>
              <a:t> </a:t>
            </a:r>
            <a:r>
              <a:rPr lang="fr-FR" sz="3000" dirty="0" err="1" smtClean="0"/>
              <a:t>she</a:t>
            </a:r>
            <a:r>
              <a:rPr lang="fr-FR" sz="3000" dirty="0" smtClean="0"/>
              <a:t> </a:t>
            </a:r>
            <a:r>
              <a:rPr lang="fr-FR" sz="3000" dirty="0" err="1" smtClean="0"/>
              <a:t>is</a:t>
            </a:r>
            <a:r>
              <a:rPr lang="fr-FR" sz="3000" dirty="0" smtClean="0"/>
              <a:t> </a:t>
            </a:r>
            <a:r>
              <a:rPr lang="fr-FR" sz="3000" dirty="0" err="1" smtClean="0"/>
              <a:t>allergic</a:t>
            </a:r>
            <a:r>
              <a:rPr lang="fr-FR" sz="3000" dirty="0" smtClean="0"/>
              <a:t>.  </a:t>
            </a:r>
            <a:r>
              <a:rPr lang="fr-FR" sz="3000" dirty="0" err="1" smtClean="0"/>
              <a:t>She</a:t>
            </a:r>
            <a:r>
              <a:rPr lang="fr-FR" sz="3000" dirty="0" smtClean="0"/>
              <a:t> has to </a:t>
            </a:r>
            <a:r>
              <a:rPr lang="fr-FR" sz="3000" dirty="0" err="1" smtClean="0"/>
              <a:t>eat</a:t>
            </a:r>
            <a:r>
              <a:rPr lang="fr-FR" sz="3000" dirty="0" smtClean="0"/>
              <a:t> fruits and </a:t>
            </a:r>
            <a:r>
              <a:rPr lang="fr-FR" sz="3000" dirty="0" err="1" smtClean="0"/>
              <a:t>vegetables</a:t>
            </a:r>
            <a:r>
              <a:rPr lang="fr-FR" sz="3000" dirty="0" smtClean="0"/>
              <a:t>.  </a:t>
            </a:r>
          </a:p>
          <a:p>
            <a:pPr marL="57150" indent="-57150">
              <a:buNone/>
            </a:pPr>
            <a:r>
              <a:rPr lang="fr-FR" sz="3000" dirty="0" smtClean="0"/>
              <a:t>          For </a:t>
            </a:r>
            <a:r>
              <a:rPr lang="fr-FR" sz="3000" dirty="0" err="1" smtClean="0"/>
              <a:t>dinner</a:t>
            </a:r>
            <a:r>
              <a:rPr lang="fr-FR" sz="3000" dirty="0" smtClean="0"/>
              <a:t> </a:t>
            </a:r>
            <a:r>
              <a:rPr lang="fr-FR" sz="3000" dirty="0" err="1" smtClean="0"/>
              <a:t>we</a:t>
            </a:r>
            <a:r>
              <a:rPr lang="fr-FR" sz="3000" dirty="0" smtClean="0"/>
              <a:t> </a:t>
            </a:r>
            <a:r>
              <a:rPr lang="fr-FR" sz="3000" dirty="0" err="1" smtClean="0"/>
              <a:t>can</a:t>
            </a:r>
            <a:r>
              <a:rPr lang="fr-FR" sz="3000" dirty="0" smtClean="0"/>
              <a:t> </a:t>
            </a:r>
            <a:r>
              <a:rPr lang="fr-FR" sz="3000" dirty="0" err="1" smtClean="0"/>
              <a:t>eat</a:t>
            </a:r>
            <a:r>
              <a:rPr lang="fr-FR" sz="3000" dirty="0" smtClean="0"/>
              <a:t> a </a:t>
            </a:r>
            <a:r>
              <a:rPr lang="fr-FR" sz="3000" dirty="0" err="1" smtClean="0"/>
              <a:t>chicken</a:t>
            </a:r>
            <a:r>
              <a:rPr lang="fr-FR" sz="3000" dirty="0" smtClean="0"/>
              <a:t> sandwich or a </a:t>
            </a:r>
            <a:r>
              <a:rPr lang="fr-FR" sz="3000" dirty="0" err="1" smtClean="0"/>
              <a:t>ham</a:t>
            </a:r>
            <a:r>
              <a:rPr lang="fr-FR" sz="3000" dirty="0" smtClean="0"/>
              <a:t> sandwich.  I </a:t>
            </a:r>
            <a:r>
              <a:rPr lang="fr-FR" sz="3000" dirty="0" err="1" smtClean="0"/>
              <a:t>can’t</a:t>
            </a:r>
            <a:r>
              <a:rPr lang="fr-FR" sz="3000" dirty="0" smtClean="0"/>
              <a:t> </a:t>
            </a:r>
            <a:r>
              <a:rPr lang="fr-FR" sz="3000" dirty="0" err="1" smtClean="0"/>
              <a:t>decide</a:t>
            </a:r>
            <a:r>
              <a:rPr lang="fr-FR" sz="3000" dirty="0" smtClean="0"/>
              <a:t> </a:t>
            </a:r>
            <a:r>
              <a:rPr lang="fr-FR" sz="3000" dirty="0" err="1" smtClean="0"/>
              <a:t>because</a:t>
            </a:r>
            <a:r>
              <a:rPr lang="fr-FR" sz="3000" dirty="0" smtClean="0"/>
              <a:t> </a:t>
            </a:r>
            <a:r>
              <a:rPr lang="fr-FR" sz="3000" dirty="0" err="1" smtClean="0"/>
              <a:t>they</a:t>
            </a:r>
            <a:r>
              <a:rPr lang="fr-FR" sz="3000" dirty="0" smtClean="0"/>
              <a:t> are </a:t>
            </a:r>
            <a:r>
              <a:rPr lang="fr-FR" sz="3000" dirty="0" err="1" smtClean="0"/>
              <a:t>too</a:t>
            </a:r>
            <a:r>
              <a:rPr lang="fr-FR" sz="3000" dirty="0" smtClean="0"/>
              <a:t> good!  I love to </a:t>
            </a:r>
            <a:r>
              <a:rPr lang="fr-FR" sz="3000" dirty="0" err="1" smtClean="0"/>
              <a:t>eat</a:t>
            </a:r>
            <a:r>
              <a:rPr lang="fr-FR" sz="3000" dirty="0" smtClean="0"/>
              <a:t>! 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u="sng" dirty="0" err="1" smtClean="0"/>
              <a:t>Pratique</a:t>
            </a:r>
            <a:r>
              <a:rPr lang="en-US" u="sng" dirty="0" smtClean="0"/>
              <a:t> de </a:t>
            </a:r>
            <a:r>
              <a:rPr lang="en-US" u="sng" dirty="0" err="1" smtClean="0"/>
              <a:t>conjugasion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4663440" cy="5943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Je / </a:t>
            </a:r>
            <a:r>
              <a:rPr lang="en-US" sz="3000" dirty="0" err="1" smtClean="0"/>
              <a:t>pouvoir</a:t>
            </a:r>
            <a:r>
              <a:rPr lang="en-US" sz="3000" dirty="0" smtClean="0"/>
              <a:t>        </a:t>
            </a:r>
            <a:r>
              <a:rPr lang="en-US" sz="3000" i="1" dirty="0" smtClean="0"/>
              <a:t>je </a:t>
            </a:r>
            <a:r>
              <a:rPr lang="en-US" sz="3000" i="1" dirty="0" err="1" smtClean="0"/>
              <a:t>peux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Je / </a:t>
            </a:r>
            <a:r>
              <a:rPr lang="en-US" sz="3000" dirty="0" err="1" smtClean="0"/>
              <a:t>vouloir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Je / devoir / ne pas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Nous / </a:t>
            </a:r>
            <a:r>
              <a:rPr lang="en-US" sz="3000" dirty="0" err="1" smtClean="0"/>
              <a:t>vouloir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/>
              <a:t>Vous</a:t>
            </a:r>
            <a:r>
              <a:rPr lang="en-US" sz="3000" dirty="0" smtClean="0"/>
              <a:t> / </a:t>
            </a:r>
            <a:r>
              <a:rPr lang="en-US" sz="3000" dirty="0" err="1" smtClean="0"/>
              <a:t>pouvoir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/>
              <a:t>Ils</a:t>
            </a:r>
            <a:r>
              <a:rPr lang="en-US" sz="3000" dirty="0" smtClean="0"/>
              <a:t> / devoir / ne pas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/>
              <a:t>Tu</a:t>
            </a:r>
            <a:r>
              <a:rPr lang="en-US" sz="3000" dirty="0" smtClean="0"/>
              <a:t> / devoir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Elle / </a:t>
            </a:r>
            <a:r>
              <a:rPr lang="en-US" sz="3000" dirty="0" err="1" smtClean="0"/>
              <a:t>pouvoir</a:t>
            </a:r>
            <a:r>
              <a:rPr lang="en-US" sz="3000" dirty="0" smtClean="0"/>
              <a:t> / ne pas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Je / devoir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/>
              <a:t>Vous</a:t>
            </a:r>
            <a:r>
              <a:rPr lang="en-US" sz="3000" dirty="0" smtClean="0"/>
              <a:t> / </a:t>
            </a:r>
            <a:r>
              <a:rPr lang="en-US" sz="3000" dirty="0" err="1" smtClean="0"/>
              <a:t>vouloir</a:t>
            </a:r>
            <a:r>
              <a:rPr lang="en-US" sz="3000" dirty="0" smtClean="0"/>
              <a:t> / ne pas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Je / </a:t>
            </a:r>
            <a:r>
              <a:rPr lang="en-US" sz="3000" dirty="0" err="1" smtClean="0"/>
              <a:t>vouloir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33950" y="914400"/>
            <a:ext cx="4210050" cy="5943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On / devoir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err="1" smtClean="0"/>
              <a:t>Vous</a:t>
            </a:r>
            <a:r>
              <a:rPr lang="en-US" sz="3000" dirty="0" smtClean="0"/>
              <a:t> / </a:t>
            </a:r>
            <a:r>
              <a:rPr lang="en-US" sz="3000" dirty="0" err="1" smtClean="0"/>
              <a:t>vouloir</a:t>
            </a:r>
            <a:endParaRPr lang="en-US" sz="3000" dirty="0" smtClean="0"/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On / </a:t>
            </a:r>
            <a:r>
              <a:rPr lang="en-US" sz="3000" dirty="0" err="1" smtClean="0"/>
              <a:t>pouvoir</a:t>
            </a:r>
            <a:r>
              <a:rPr lang="en-US" sz="3000" dirty="0" smtClean="0"/>
              <a:t> / ne pas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Nous / devoir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err="1" smtClean="0"/>
              <a:t>Vous</a:t>
            </a:r>
            <a:r>
              <a:rPr lang="en-US" sz="3000" dirty="0" smtClean="0"/>
              <a:t> / devoir / ne pas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Nous / </a:t>
            </a:r>
            <a:r>
              <a:rPr lang="en-US" sz="3000" dirty="0" err="1" smtClean="0"/>
              <a:t>pouvoir</a:t>
            </a:r>
            <a:endParaRPr lang="en-US" sz="3000" dirty="0" smtClean="0"/>
          </a:p>
          <a:p>
            <a:pPr marL="514350" indent="-514350">
              <a:buFont typeface="+mj-lt"/>
              <a:buAutoNum type="arabicPeriod" startAt="12"/>
            </a:pPr>
            <a:r>
              <a:rPr lang="en-US" sz="3000" dirty="0" smtClean="0"/>
              <a:t>Je / </a:t>
            </a:r>
            <a:r>
              <a:rPr lang="en-US" sz="3000" dirty="0" err="1" smtClean="0"/>
              <a:t>vouloir</a:t>
            </a:r>
            <a:r>
              <a:rPr lang="en-US" sz="3000" dirty="0" smtClean="0"/>
              <a:t> / ne pas</a:t>
            </a:r>
          </a:p>
          <a:p>
            <a:pPr marL="0" indent="0">
              <a:buNone/>
            </a:pPr>
            <a:r>
              <a:rPr lang="en-US" sz="3000" dirty="0" smtClean="0"/>
              <a:t>PASSE COMPOSE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sz="3000" dirty="0" smtClean="0"/>
              <a:t>Je / </a:t>
            </a:r>
            <a:r>
              <a:rPr lang="en-US" sz="3000" dirty="0" err="1" smtClean="0"/>
              <a:t>pouvoir</a:t>
            </a:r>
            <a:r>
              <a:rPr lang="en-US" sz="3000" dirty="0" smtClean="0"/>
              <a:t> / ne pas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sz="3000" dirty="0" err="1" smtClean="0"/>
              <a:t>Tu</a:t>
            </a:r>
            <a:r>
              <a:rPr lang="en-US" sz="3000" dirty="0" smtClean="0"/>
              <a:t> / </a:t>
            </a:r>
            <a:r>
              <a:rPr lang="en-US" sz="3000" dirty="0" err="1" smtClean="0"/>
              <a:t>vouloir</a:t>
            </a:r>
            <a:r>
              <a:rPr lang="en-US" sz="3000" dirty="0" smtClean="0"/>
              <a:t> / ne pas</a:t>
            </a:r>
          </a:p>
          <a:p>
            <a:pPr marL="514350" indent="-514350">
              <a:buFont typeface="+mj-lt"/>
              <a:buAutoNum type="arabicPeriod" startAt="19"/>
            </a:pPr>
            <a:r>
              <a:rPr lang="en-US" sz="3000" dirty="0" smtClean="0"/>
              <a:t>Je / devoir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188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0"/>
            <a:ext cx="8839200" cy="6858000"/>
          </a:xfrm>
        </p:spPr>
        <p:txBody>
          <a:bodyPr>
            <a:noAutofit/>
          </a:bodyPr>
          <a:lstStyle/>
          <a:p>
            <a:pPr marL="514350" indent="-514350" algn="r">
              <a:buNone/>
            </a:pPr>
            <a:r>
              <a:rPr lang="en-US" sz="3000" dirty="0" smtClean="0"/>
              <a:t>ex) I want to make breakfast	</a:t>
            </a:r>
            <a:r>
              <a:rPr lang="en-US" sz="3000" i="1" dirty="0" smtClean="0"/>
              <a:t>Je </a:t>
            </a:r>
            <a:r>
              <a:rPr lang="en-US" sz="3000" i="1" dirty="0" err="1" smtClean="0"/>
              <a:t>veux</a:t>
            </a:r>
            <a:r>
              <a:rPr lang="en-US" sz="3000" i="1" dirty="0" smtClean="0"/>
              <a:t> faire le petit </a:t>
            </a:r>
            <a:r>
              <a:rPr lang="en-US" sz="3000" i="1" dirty="0" err="1" smtClean="0"/>
              <a:t>déjeuner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 </a:t>
            </a:r>
            <a:r>
              <a:rPr lang="en-US" sz="3000" dirty="0" smtClean="0"/>
              <a:t>have to do my homework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 can’t eat green beans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We want to cook a good meal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You (</a:t>
            </a:r>
            <a:r>
              <a:rPr lang="en-US" sz="3000" dirty="0" err="1" smtClean="0"/>
              <a:t>informel</a:t>
            </a:r>
            <a:r>
              <a:rPr lang="en-US" sz="3000" dirty="0" smtClean="0"/>
              <a:t>) can have steak and salad for dinner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Marc has to go to the supermarket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/>
              <a:t>Amadine</a:t>
            </a:r>
            <a:r>
              <a:rPr lang="en-US" sz="3000" dirty="0" smtClean="0"/>
              <a:t> et Paul don’t want to eat tuna.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do you (</a:t>
            </a:r>
            <a:r>
              <a:rPr lang="en-US" sz="3000" dirty="0" err="1" smtClean="0"/>
              <a:t>pluriel</a:t>
            </a:r>
            <a:r>
              <a:rPr lang="en-US" sz="3000" dirty="0" smtClean="0"/>
              <a:t>) want for a snack?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 </a:t>
            </a:r>
            <a:r>
              <a:rPr lang="en-US" sz="3000" dirty="0" smtClean="0"/>
              <a:t>have to </a:t>
            </a:r>
            <a:r>
              <a:rPr lang="en-US" sz="3000" dirty="0" smtClean="0"/>
              <a:t>cook dinner tonight.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You (</a:t>
            </a:r>
            <a:r>
              <a:rPr lang="en-US" sz="3000" dirty="0" err="1" smtClean="0"/>
              <a:t>formel</a:t>
            </a:r>
            <a:r>
              <a:rPr lang="en-US" sz="3000" dirty="0" smtClean="0"/>
              <a:t>) don’t have to eat the snail.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He </a:t>
            </a:r>
            <a:r>
              <a:rPr lang="en-US" sz="3000" dirty="0" smtClean="0"/>
              <a:t>couldn’t</a:t>
            </a:r>
            <a:r>
              <a:rPr lang="en-US" sz="3000" dirty="0" smtClean="0"/>
              <a:t> </a:t>
            </a:r>
            <a:r>
              <a:rPr lang="en-US" sz="3000" dirty="0" smtClean="0"/>
              <a:t>buy the potatoes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We </a:t>
            </a:r>
            <a:r>
              <a:rPr lang="en-US" sz="3000" dirty="0" smtClean="0"/>
              <a:t>didn’t </a:t>
            </a:r>
            <a:r>
              <a:rPr lang="en-US" sz="3000" dirty="0" smtClean="0"/>
              <a:t>want vegetables, we want meat</a:t>
            </a:r>
            <a:r>
              <a:rPr lang="en-US" sz="3000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 had to go to the supermarket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2500" r="18594" b="6250"/>
          <a:stretch/>
        </p:blipFill>
        <p:spPr bwMode="auto">
          <a:xfrm>
            <a:off x="1295400" y="5922"/>
            <a:ext cx="6781800" cy="685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4536" t="50612" r="13241" b="12274"/>
          <a:stretch/>
        </p:blipFill>
        <p:spPr bwMode="auto">
          <a:xfrm>
            <a:off x="1295400" y="0"/>
            <a:ext cx="6601327" cy="689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283368" y="5181600"/>
            <a:ext cx="6601327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3367" y="3505200"/>
            <a:ext cx="6601327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399" y="1828800"/>
            <a:ext cx="6601327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Unité</a:t>
            </a:r>
            <a:r>
              <a:rPr lang="en-US" dirty="0" smtClean="0"/>
              <a:t> 3: la </a:t>
            </a:r>
            <a:r>
              <a:rPr lang="en-US" dirty="0" err="1" smtClean="0"/>
              <a:t>nourriture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7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ancetravelandfood.com/wp-content/uploads/2013/08/Dinner-Table-Fran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 bwMode="auto">
          <a:xfrm>
            <a:off x="1828800" y="-30978"/>
            <a:ext cx="5119212" cy="68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unterpart.org/images/uploads/393%20Blog%20Senegal%20100608_SN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1571"/>
            <a:ext cx="9128760" cy="68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17540" r="60081" b="18750"/>
          <a:stretch/>
        </p:blipFill>
        <p:spPr bwMode="auto">
          <a:xfrm>
            <a:off x="575187" y="1283110"/>
            <a:ext cx="3318388" cy="466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9375" t="16000" r="10625" b="14000"/>
          <a:stretch>
            <a:fillRect/>
          </a:stretch>
        </p:blipFill>
        <p:spPr bwMode="auto">
          <a:xfrm>
            <a:off x="838200" y="0"/>
            <a:ext cx="77724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38200" y="762000"/>
            <a:ext cx="4114800" cy="3733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53001" y="2390274"/>
            <a:ext cx="3657600" cy="44105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125" t="16000" r="12500" b="17000"/>
          <a:stretch>
            <a:fillRect/>
          </a:stretch>
        </p:blipFill>
        <p:spPr bwMode="auto">
          <a:xfrm>
            <a:off x="990599" y="0"/>
            <a:ext cx="72674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1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125" t="24000" r="11875" b="26000"/>
          <a:stretch>
            <a:fillRect/>
          </a:stretch>
        </p:blipFill>
        <p:spPr bwMode="auto">
          <a:xfrm>
            <a:off x="0" y="533400"/>
            <a:ext cx="910742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4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3008" b="-13008"/>
          <a:stretch/>
        </p:blipFill>
        <p:spPr>
          <a:xfrm>
            <a:off x="609600" y="990600"/>
            <a:ext cx="1172283" cy="1024152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858051"/>
            <a:ext cx="856566" cy="742278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34559"/>
            <a:ext cx="769377" cy="745224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4" y="3170434"/>
            <a:ext cx="735210" cy="73521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74" y="306304"/>
            <a:ext cx="553764" cy="742868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83" y="119025"/>
            <a:ext cx="933437" cy="757121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75737"/>
            <a:ext cx="1043539" cy="9825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2" name="Picture 1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34" y="2096051"/>
            <a:ext cx="868358" cy="868358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3" name="Picture 1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934" y="4475738"/>
            <a:ext cx="1077878" cy="9124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4" name="Picture 1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94" y="4978336"/>
            <a:ext cx="944580" cy="9652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5" name="Picture 1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2913"/>
            <a:ext cx="999496" cy="898028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6" name="Picture 1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1054104" cy="9637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7" name="Picture 16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02" y="4858504"/>
            <a:ext cx="937065" cy="9370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8" name="Picture 17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979615" cy="92113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19" name="Picture 1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25" y="4608799"/>
            <a:ext cx="1135495" cy="921716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0" name="Picture 19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03" y="3276600"/>
            <a:ext cx="1362124" cy="12387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1" name="Picture 20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63" y="2965756"/>
            <a:ext cx="806332" cy="725699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2" name="Picture 1" descr="Macintosh HD:Users:defriez:Desktop:MCj01227610000[1]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86" y="1573475"/>
            <a:ext cx="896601" cy="81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63" y="3838416"/>
            <a:ext cx="1291936" cy="958524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4" name="Picture 23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41248"/>
            <a:ext cx="1169544" cy="111675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5" name="Picture 24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"/>
            <a:ext cx="1295695" cy="11566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6" name="Picture 25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45" y="5761378"/>
            <a:ext cx="896472" cy="7095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7" name="Picture 26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914400" cy="91440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8" name="Picture 27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638800"/>
            <a:ext cx="1007000" cy="1000701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9" name="Picture 28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198356"/>
            <a:ext cx="1001202" cy="881088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30" name="Picture 29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33600"/>
            <a:ext cx="873763" cy="97923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31" name="Picture 30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07" y="2514600"/>
            <a:ext cx="1086893" cy="922834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32" name="Picture 31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486" y="6066999"/>
            <a:ext cx="1123514" cy="7910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33" name="Picture 32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44" y="3130970"/>
            <a:ext cx="1054668" cy="6467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34" name="Picture 33"/>
          <p:cNvPicPr/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243"/>
            <a:ext cx="1061536" cy="1008757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35" name="Picture 34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792207"/>
            <a:ext cx="1122828" cy="1065793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36" name="Picture 35"/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95800"/>
            <a:ext cx="1142999" cy="1080019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37" name="Picture 36"/>
          <p:cNvPicPr/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72" y="1122402"/>
            <a:ext cx="1133637" cy="919165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38" name="Picture 37"/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1033210" cy="1043423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39" name="Picture 38"/>
          <p:cNvPicPr/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82" y="3654739"/>
            <a:ext cx="1018742" cy="95406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40" name="Picture 39"/>
          <p:cNvPicPr/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996" cy="10723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0373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rm3.static.flickr.com/2771/4500350370_7a9e3ca9d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82216"/>
            <a:ext cx="4572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NoCULc8Ccoo/UCd4Tb-boAI/AAAAAAAAJWY/KPeHtSOlgiI/s1600/menufils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0"/>
            <a:ext cx="91440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SYNjeVQwkdtaLyrXdZgkbOOR0P5vW8Udpa8HngGUR3Xc1QDUz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2" y="108284"/>
            <a:ext cx="9054048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772400" cy="1143000"/>
          </a:xfrm>
        </p:spPr>
        <p:txBody>
          <a:bodyPr/>
          <a:lstStyle/>
          <a:p>
            <a:r>
              <a:rPr lang="en-US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How much does a salad with chicken, croutons, parmesan cheese, and a sauce cost?  (</a:t>
            </a:r>
            <a:r>
              <a:rPr lang="en-US" sz="3300" dirty="0" err="1" smtClean="0"/>
              <a:t>Ça</a:t>
            </a:r>
            <a:r>
              <a:rPr lang="en-US" sz="3300" dirty="0" smtClean="0"/>
              <a:t> </a:t>
            </a:r>
            <a:r>
              <a:rPr lang="en-US" sz="3300" dirty="0" err="1" smtClean="0"/>
              <a:t>coûte</a:t>
            </a:r>
            <a:r>
              <a:rPr lang="en-US" sz="3300" dirty="0" smtClean="0"/>
              <a:t>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Which </a:t>
            </a:r>
            <a:r>
              <a:rPr lang="en-US" sz="3300" dirty="0" err="1" smtClean="0"/>
              <a:t>omlette</a:t>
            </a:r>
            <a:r>
              <a:rPr lang="en-US" sz="3300" dirty="0" smtClean="0"/>
              <a:t> would you recommend for someone who loves to put everything on their </a:t>
            </a:r>
            <a:r>
              <a:rPr lang="en-US" sz="3300" dirty="0" err="1" smtClean="0"/>
              <a:t>omlette</a:t>
            </a:r>
            <a:r>
              <a:rPr lang="en-US" sz="3300" dirty="0" smtClean="0"/>
              <a:t>?  (Il </a:t>
            </a:r>
            <a:r>
              <a:rPr lang="en-US" sz="3300" dirty="0" err="1" smtClean="0"/>
              <a:t>peut</a:t>
            </a:r>
            <a:r>
              <a:rPr lang="en-US" sz="3300" i="1" dirty="0" smtClean="0"/>
              <a:t>…)</a:t>
            </a:r>
            <a:endParaRPr lang="en-US" sz="33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Which sandwich would you recommend for a meat lover?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Which sandwich do you want? 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smtClean="0"/>
              <a:t>Which dessert would you recommend for someone who doesn’t like </a:t>
            </a:r>
            <a:r>
              <a:rPr lang="en-US" sz="3300" dirty="0" err="1" smtClean="0"/>
              <a:t>chocolat</a:t>
            </a:r>
            <a:r>
              <a:rPr lang="en-US" sz="33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dirty="0" err="1" smtClean="0"/>
              <a:t>Vous</a:t>
            </a:r>
            <a:r>
              <a:rPr lang="en-US" sz="3300" dirty="0" smtClean="0"/>
              <a:t> </a:t>
            </a:r>
            <a:r>
              <a:rPr lang="en-US" sz="3300" dirty="0" err="1" smtClean="0"/>
              <a:t>avez</a:t>
            </a:r>
            <a:r>
              <a:rPr lang="en-US" sz="3300" dirty="0" smtClean="0"/>
              <a:t> 50 euros.  </a:t>
            </a:r>
            <a:r>
              <a:rPr lang="en-US" sz="3300" dirty="0" err="1" smtClean="0"/>
              <a:t>Qu’est-ce</a:t>
            </a:r>
            <a:r>
              <a:rPr lang="en-US" sz="3300" dirty="0" smtClean="0"/>
              <a:t> </a:t>
            </a:r>
            <a:r>
              <a:rPr lang="en-US" sz="3300" dirty="0" err="1" smtClean="0"/>
              <a:t>que</a:t>
            </a:r>
            <a:r>
              <a:rPr lang="en-US" sz="3300" dirty="0" smtClean="0"/>
              <a:t> </a:t>
            </a:r>
            <a:r>
              <a:rPr lang="en-US" sz="3300" dirty="0" err="1" smtClean="0"/>
              <a:t>vous</a:t>
            </a:r>
            <a:r>
              <a:rPr lang="en-US" sz="3300" dirty="0" smtClean="0"/>
              <a:t> </a:t>
            </a:r>
            <a:r>
              <a:rPr lang="en-US" sz="3300" dirty="0" err="1" smtClean="0"/>
              <a:t>voudriez</a:t>
            </a:r>
            <a:r>
              <a:rPr lang="en-US" sz="3300" dirty="0" smtClean="0"/>
              <a:t>?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8094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Pour </a:t>
            </a:r>
            <a:r>
              <a:rPr lang="en-US" sz="3000" dirty="0" err="1" smtClean="0"/>
              <a:t>l’image</a:t>
            </a:r>
            <a:r>
              <a:rPr lang="en-US" sz="3000" dirty="0" smtClean="0"/>
              <a:t>…</a:t>
            </a:r>
          </a:p>
          <a:p>
            <a:pPr lvl="2"/>
            <a:r>
              <a:rPr lang="en-US" sz="3000" dirty="0" err="1" smtClean="0"/>
              <a:t>Décidez</a:t>
            </a:r>
            <a:r>
              <a:rPr lang="en-US" sz="3000" dirty="0" smtClean="0"/>
              <a:t> </a:t>
            </a:r>
            <a:r>
              <a:rPr lang="en-US" sz="3000" dirty="0" err="1" smtClean="0"/>
              <a:t>quel</a:t>
            </a:r>
            <a:r>
              <a:rPr lang="en-US" sz="3000" dirty="0" smtClean="0"/>
              <a:t> </a:t>
            </a:r>
            <a:r>
              <a:rPr lang="en-US" sz="3000" dirty="0" err="1" smtClean="0"/>
              <a:t>repas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endParaRPr lang="en-US" sz="3000" dirty="0" smtClean="0"/>
          </a:p>
          <a:p>
            <a:pPr lvl="2"/>
            <a:r>
              <a:rPr lang="en-US" sz="3000" dirty="0" err="1" smtClean="0"/>
              <a:t>Déterminez</a:t>
            </a:r>
            <a:r>
              <a:rPr lang="en-US" sz="3000" dirty="0" smtClean="0"/>
              <a:t>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qu’ils</a:t>
            </a:r>
            <a:r>
              <a:rPr lang="en-US" sz="3000" dirty="0" smtClean="0"/>
              <a:t> </a:t>
            </a:r>
            <a:r>
              <a:rPr lang="en-US" sz="3000" dirty="0" err="1" smtClean="0"/>
              <a:t>ont</a:t>
            </a:r>
            <a:r>
              <a:rPr lang="en-US" sz="3000" dirty="0" smtClean="0"/>
              <a:t> </a:t>
            </a:r>
            <a:r>
              <a:rPr lang="en-US" sz="3000" dirty="0" err="1" smtClean="0"/>
              <a:t>acheté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237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40626" r="27656" b="13332"/>
          <a:stretch/>
        </p:blipFill>
        <p:spPr bwMode="auto">
          <a:xfrm>
            <a:off x="0" y="640080"/>
            <a:ext cx="9144000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5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41667" r="21250" b="11667"/>
          <a:stretch/>
        </p:blipFill>
        <p:spPr bwMode="auto">
          <a:xfrm>
            <a:off x="30480" y="957918"/>
            <a:ext cx="9113520" cy="59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6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2708" r="24688" b="26667"/>
          <a:stretch/>
        </p:blipFill>
        <p:spPr bwMode="auto">
          <a:xfrm>
            <a:off x="228600" y="0"/>
            <a:ext cx="8458200" cy="680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9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1332</TotalTime>
  <Words>528</Words>
  <Application>Microsoft Office PowerPoint</Application>
  <PresentationFormat>On-screen Show (4:3)</PresentationFormat>
  <Paragraphs>83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PowerPoint Presentation</vt:lpstr>
      <vt:lpstr>Unité 3: la nourriture</vt:lpstr>
      <vt:lpstr>PowerPoint Presentation</vt:lpstr>
      <vt:lpstr>PowerPoint Presentation</vt:lpstr>
      <vt:lpstr>Menu</vt:lpstr>
      <vt:lpstr>A table!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Exemples</vt:lpstr>
      <vt:lpstr>exemples</vt:lpstr>
      <vt:lpstr>exemples</vt:lpstr>
      <vt:lpstr>Pratique de conjugasion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Call, Brittany</dc:creator>
  <cp:lastModifiedBy>Call, Brittany</cp:lastModifiedBy>
  <cp:revision>43</cp:revision>
  <dcterms:created xsi:type="dcterms:W3CDTF">2013-10-15T17:06:58Z</dcterms:created>
  <dcterms:modified xsi:type="dcterms:W3CDTF">2013-10-23T20:43:12Z</dcterms:modified>
</cp:coreProperties>
</file>