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75" r:id="rId2"/>
    <p:sldId id="391" r:id="rId3"/>
    <p:sldId id="388" r:id="rId4"/>
    <p:sldId id="389" r:id="rId5"/>
    <p:sldId id="407" r:id="rId6"/>
    <p:sldId id="390" r:id="rId7"/>
    <p:sldId id="405" r:id="rId8"/>
    <p:sldId id="406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97" r:id="rId17"/>
    <p:sldId id="404" r:id="rId18"/>
    <p:sldId id="398" r:id="rId19"/>
    <p:sldId id="399" r:id="rId20"/>
    <p:sldId id="402" r:id="rId21"/>
    <p:sldId id="400" r:id="rId22"/>
    <p:sldId id="401" r:id="rId23"/>
    <p:sldId id="4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40" d="100"/>
          <a:sy n="40" d="100"/>
        </p:scale>
        <p:origin x="-139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r>
              <a:rPr lang="en-US" baseline="0" dirty="0" smtClean="0"/>
              <a:t> – finger races,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C, a, e, d, f,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99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D, a, f, e, c,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26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21.wmf"/><Relationship Id="rId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31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4.wm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34" Type="http://schemas.openxmlformats.org/officeDocument/2006/relationships/image" Target="../media/image33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gif"/><Relationship Id="rId25" Type="http://schemas.openxmlformats.org/officeDocument/2006/relationships/image" Target="../media/image24.wmf"/><Relationship Id="rId33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wmf"/><Relationship Id="rId32" Type="http://schemas.openxmlformats.org/officeDocument/2006/relationships/image" Target="../media/image31.wmf"/><Relationship Id="rId37" Type="http://schemas.openxmlformats.org/officeDocument/2006/relationships/image" Target="../media/image36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36" Type="http://schemas.openxmlformats.org/officeDocument/2006/relationships/image" Target="../media/image35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gif"/><Relationship Id="rId9" Type="http://schemas.openxmlformats.org/officeDocument/2006/relationships/image" Target="../media/image8.wmf"/><Relationship Id="rId14" Type="http://schemas.openxmlformats.org/officeDocument/2006/relationships/image" Target="../media/image13.jpeg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gif"/><Relationship Id="rId35" Type="http://schemas.openxmlformats.org/officeDocument/2006/relationships/image" Target="../media/image3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imgres?imgurl=http://www.stellarpath.net/wp-content/uploads/2011/01/trelawney.jpg&amp;imgrefurl=http://www.stellarpath.net/tag/360s/&amp;h=324&amp;w=308&amp;sz=25&amp;tbnid=-U2I7AncWMkhtM:&amp;tbnh=230&amp;tbnw=219&amp;prev=/images?q=professor+trelawney&amp;zoom=1&amp;q=professor+trelawney&amp;hl=en&amp;usg=__P6eSpFq44IBPjQrn1kOPtIedy2o=&amp;sa=X&amp;ei=EMhUTe3VF4X4sAOS8PjxBQ&amp;ved=0CBYQ9QEwA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fr-FR" dirty="0" smtClean="0"/>
              <a:t>Pile/Face:  </a:t>
            </a:r>
            <a:r>
              <a:rPr lang="fr-FR" dirty="0" smtClean="0"/>
              <a:t>présent et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6096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Est-ce que tu </a:t>
            </a:r>
            <a:r>
              <a:rPr lang="fr-FR" sz="2400" dirty="0" smtClean="0"/>
              <a:t>aimes l’aéroport</a:t>
            </a:r>
            <a:r>
              <a:rPr lang="fr-FR" sz="2400" dirty="0" smtClean="0"/>
              <a:t>?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aimes voyage</a:t>
            </a:r>
            <a:r>
              <a:rPr lang="fr-FR" sz="2400" dirty="0" smtClean="0"/>
              <a:t>r à l</a:t>
            </a:r>
            <a:r>
              <a:rPr lang="fr-FR" sz="2400" dirty="0" smtClean="0"/>
              <a:t>’étranger?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 la mer ou la campagne?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 prendre un train ou un bateau?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</a:t>
            </a:r>
            <a:r>
              <a:rPr lang="fr-FR" sz="2400" dirty="0" smtClean="0"/>
              <a:t> rouler en voiture ou prendre un avion?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aimes acheter (</a:t>
            </a:r>
            <a:r>
              <a:rPr lang="fr-FR" sz="2400" i="1" dirty="0" smtClean="0"/>
              <a:t>tu </a:t>
            </a:r>
            <a:r>
              <a:rPr lang="fr-FR" sz="2400" i="1" dirty="0" err="1" smtClean="0"/>
              <a:t>buy</a:t>
            </a:r>
            <a:r>
              <a:rPr lang="fr-FR" sz="2400" dirty="0" smtClean="0"/>
              <a:t>) des billets d’avion?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</a:t>
            </a:r>
            <a:r>
              <a:rPr lang="fr-FR" sz="2400" dirty="0" smtClean="0"/>
              <a:t>que tu vas aller </a:t>
            </a:r>
            <a:r>
              <a:rPr lang="fr-FR" sz="2400" dirty="0" smtClean="0"/>
              <a:t>en France</a:t>
            </a:r>
            <a:r>
              <a:rPr lang="fr-FR" sz="2400" dirty="0"/>
              <a:t> 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</a:t>
            </a:r>
            <a:r>
              <a:rPr lang="fr-FR" sz="2400" dirty="0" smtClean="0"/>
              <a:t>est-ce que tu vas aller au Mexique</a:t>
            </a:r>
            <a:r>
              <a:rPr lang="fr-FR" sz="2400" dirty="0"/>
              <a:t> 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vas partir en vacances?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Qui </a:t>
            </a:r>
            <a:r>
              <a:rPr lang="fr-FR" sz="2400" dirty="0" smtClean="0"/>
              <a:t>va aller en </a:t>
            </a:r>
            <a:r>
              <a:rPr lang="fr-FR" sz="2400" dirty="0" smtClean="0"/>
              <a:t>Italie</a:t>
            </a:r>
            <a:r>
              <a:rPr lang="fr-FR" sz="2400" dirty="0"/>
              <a:t> 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Avec </a:t>
            </a:r>
            <a:r>
              <a:rPr lang="fr-FR" sz="2400" dirty="0"/>
              <a:t>qui est-ce que vous allez aller </a:t>
            </a:r>
            <a:r>
              <a:rPr lang="fr-FR" sz="2400" dirty="0" smtClean="0"/>
              <a:t>en </a:t>
            </a:r>
            <a:r>
              <a:rPr lang="fr-FR" sz="2400" dirty="0" smtClean="0"/>
              <a:t>Allemagne</a:t>
            </a:r>
            <a:r>
              <a:rPr lang="fr-FR" sz="2400" dirty="0"/>
              <a:t> 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est-ce que tu vas aller quand tu as 20 ans?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"/>
            <a:ext cx="26472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95"/>
          <a:stretch/>
        </p:blipFill>
        <p:spPr bwMode="auto">
          <a:xfrm>
            <a:off x="4572000" y="3810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199"/>
            <a:ext cx="2881086" cy="28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 descr="MC90041353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095" y="1731521"/>
            <a:ext cx="2153305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 descr="MC90038344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07" y="3789612"/>
            <a:ext cx="1858963" cy="27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5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922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090413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3" r="18621"/>
          <a:stretch/>
        </p:blipFill>
        <p:spPr bwMode="auto">
          <a:xfrm>
            <a:off x="609600" y="35814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72" descr="MC90015002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92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6" descr="MM90004665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290567" cy="14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Up Arrow 8"/>
          <p:cNvSpPr/>
          <p:nvPr/>
        </p:nvSpPr>
        <p:spPr>
          <a:xfrm>
            <a:off x="5022851" y="34671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urved Up Arrow 9"/>
          <p:cNvSpPr/>
          <p:nvPr/>
        </p:nvSpPr>
        <p:spPr>
          <a:xfrm rot="10800000">
            <a:off x="4953000" y="25527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7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 descr="C:\Users\Britt\AppData\Local\Microsoft\Windows\Temporary Internet Files\Content.IE5\AG3F3RBL\MC900435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246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rittany.call\AppData\Local\Microsoft\Windows\Temporary Internet Files\Content.IE5\4JGH2J5D\MC90043870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209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MC9003036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508943" cy="19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8" descr="MC9000652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644"/>
            <a:ext cx="2393949" cy="24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 descr="MC90033299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023" y="2980227"/>
            <a:ext cx="1544637" cy="17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brittany.call\AppData\Local\Microsoft\Windows\Temporary Internet Files\Content.IE5\HS3R22FX\MC90008967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2" r="17222"/>
          <a:stretch/>
        </p:blipFill>
        <p:spPr bwMode="auto">
          <a:xfrm>
            <a:off x="5638800" y="3886200"/>
            <a:ext cx="2855321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8330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C90039167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1600200" cy="24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3" descr="MC90043556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3915"/>
            <a:ext cx="2196885" cy="21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4" descr="MC90021338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61" y="3505200"/>
            <a:ext cx="2370138" cy="2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:\Users\Britt\AppData\Local\Microsoft\Windows\Temporary Internet Files\Content.IE5\H14CPHNS\MP900255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3797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2209800" cy="22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 descr="MC9004355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5018"/>
            <a:ext cx="3124200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MC90001873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117"/>
            <a:ext cx="2299703" cy="26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270081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9" descr="MC90038347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09" y="3581400"/>
            <a:ext cx="1776995" cy="23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4" descr="MC90028744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629" y="1905000"/>
            <a:ext cx="2815044" cy="26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ALL\AppData\Local\Microsoft\Windows\Temporary Internet Files\Content.IE5\UFAJA1Z0\MC900139343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207" y="117089"/>
            <a:ext cx="2401382" cy="31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93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2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9" t="14316" r="20452" b="7930"/>
          <a:stretch/>
        </p:blipFill>
        <p:spPr bwMode="auto">
          <a:xfrm>
            <a:off x="0" y="457200"/>
            <a:ext cx="921236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98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0" r="53263" b="11298"/>
          <a:stretch/>
        </p:blipFill>
        <p:spPr bwMode="auto">
          <a:xfrm>
            <a:off x="990600" y="228600"/>
            <a:ext cx="7122695" cy="62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0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16" t="16280" r="6947" b="11298"/>
          <a:stretch/>
        </p:blipFill>
        <p:spPr bwMode="auto">
          <a:xfrm>
            <a:off x="990600" y="228600"/>
            <a:ext cx="7122695" cy="62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57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5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2" t="14597" r="35105" b="12140"/>
          <a:stretch/>
        </p:blipFill>
        <p:spPr bwMode="auto">
          <a:xfrm>
            <a:off x="601578" y="228600"/>
            <a:ext cx="7170822" cy="62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35" r="53579" b="10176"/>
          <a:stretch/>
        </p:blipFill>
        <p:spPr bwMode="auto">
          <a:xfrm>
            <a:off x="545432" y="152400"/>
            <a:ext cx="7074568" cy="64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89" t="14877" r="7790" b="9334"/>
          <a:stretch/>
        </p:blipFill>
        <p:spPr bwMode="auto">
          <a:xfrm>
            <a:off x="545432" y="152400"/>
            <a:ext cx="7074568" cy="64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64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73" t="17122" r="36368" b="11860"/>
          <a:stretch/>
        </p:blipFill>
        <p:spPr bwMode="auto">
          <a:xfrm>
            <a:off x="609600" y="381000"/>
            <a:ext cx="7339265" cy="60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28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56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2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2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r>
              <a:rPr lang="en-US" dirty="0" smtClean="0"/>
              <a:t>Connecting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943600"/>
          </a:xfrm>
        </p:spPr>
        <p:txBody>
          <a:bodyPr>
            <a:normAutofit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’abord</a:t>
            </a:r>
            <a:r>
              <a:rPr lang="fr-FR" dirty="0" smtClean="0"/>
              <a:t> = first</a:t>
            </a:r>
          </a:p>
          <a:p>
            <a:r>
              <a:rPr lang="fr-FR" b="1" dirty="0"/>
              <a:t>e</a:t>
            </a:r>
            <a:r>
              <a:rPr lang="fr-FR" b="1" dirty="0" smtClean="0"/>
              <a:t>nsuite</a:t>
            </a:r>
            <a:r>
              <a:rPr lang="fr-FR" dirty="0" smtClean="0"/>
              <a:t> = </a:t>
            </a:r>
            <a:r>
              <a:rPr lang="fr-FR" dirty="0" err="1" smtClean="0"/>
              <a:t>then</a:t>
            </a:r>
            <a:endParaRPr lang="fr-FR" dirty="0" smtClean="0"/>
          </a:p>
          <a:p>
            <a:r>
              <a:rPr lang="fr-FR" b="1" dirty="0"/>
              <a:t>p</a:t>
            </a:r>
            <a:r>
              <a:rPr lang="fr-FR" b="1" dirty="0" smtClean="0"/>
              <a:t>uis</a:t>
            </a:r>
            <a:r>
              <a:rPr lang="fr-FR" dirty="0" smtClean="0"/>
              <a:t> = </a:t>
            </a:r>
            <a:r>
              <a:rPr lang="fr-FR" dirty="0" err="1" smtClean="0"/>
              <a:t>then</a:t>
            </a:r>
            <a:endParaRPr lang="fr-FR" dirty="0" smtClean="0"/>
          </a:p>
          <a:p>
            <a:r>
              <a:rPr lang="fr-FR" b="1" dirty="0"/>
              <a:t>a</a:t>
            </a:r>
            <a:r>
              <a:rPr lang="fr-FR" b="1" dirty="0" smtClean="0"/>
              <a:t>lors</a:t>
            </a:r>
            <a:r>
              <a:rPr lang="fr-FR" dirty="0" smtClean="0"/>
              <a:t> = </a:t>
            </a:r>
            <a:r>
              <a:rPr lang="fr-FR" dirty="0" err="1" smtClean="0"/>
              <a:t>so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moment</a:t>
            </a:r>
          </a:p>
          <a:p>
            <a:r>
              <a:rPr lang="fr-FR" b="1" dirty="0" smtClean="0"/>
              <a:t>après</a:t>
            </a:r>
            <a:r>
              <a:rPr lang="fr-FR" dirty="0" smtClean="0"/>
              <a:t> = </a:t>
            </a:r>
            <a:r>
              <a:rPr lang="fr-FR" dirty="0" err="1" smtClean="0"/>
              <a:t>after</a:t>
            </a:r>
            <a:endParaRPr lang="fr-FR" dirty="0" smtClean="0"/>
          </a:p>
          <a:p>
            <a:r>
              <a:rPr lang="fr-FR" b="1" dirty="0"/>
              <a:t>a</a:t>
            </a:r>
            <a:r>
              <a:rPr lang="fr-FR" b="1" dirty="0" smtClean="0"/>
              <a:t>vant (de)</a:t>
            </a:r>
            <a:r>
              <a:rPr lang="fr-FR" dirty="0" smtClean="0"/>
              <a:t> = </a:t>
            </a:r>
            <a:r>
              <a:rPr lang="fr-FR" dirty="0" err="1" smtClean="0"/>
              <a:t>before</a:t>
            </a:r>
            <a:endParaRPr lang="fr-FR" dirty="0" smtClean="0"/>
          </a:p>
          <a:p>
            <a:r>
              <a:rPr lang="fr-FR" b="1" dirty="0"/>
              <a:t>p</a:t>
            </a:r>
            <a:r>
              <a:rPr lang="fr-FR" b="1" dirty="0" smtClean="0"/>
              <a:t>endant (que)</a:t>
            </a:r>
            <a:r>
              <a:rPr lang="fr-FR" dirty="0" smtClean="0"/>
              <a:t> = </a:t>
            </a:r>
            <a:r>
              <a:rPr lang="fr-FR" dirty="0" err="1" smtClean="0"/>
              <a:t>while</a:t>
            </a:r>
            <a:r>
              <a:rPr lang="fr-FR" dirty="0" smtClean="0"/>
              <a:t>, </a:t>
            </a:r>
            <a:r>
              <a:rPr lang="fr-FR" dirty="0" err="1" smtClean="0"/>
              <a:t>during</a:t>
            </a:r>
            <a:endParaRPr lang="fr-FR" dirty="0" smtClean="0"/>
          </a:p>
          <a:p>
            <a:r>
              <a:rPr lang="fr-FR" b="1" dirty="0"/>
              <a:t>t</a:t>
            </a:r>
            <a:r>
              <a:rPr lang="fr-FR" b="1" dirty="0" smtClean="0"/>
              <a:t>out à coup</a:t>
            </a:r>
            <a:r>
              <a:rPr lang="fr-FR" dirty="0" smtClean="0"/>
              <a:t> = </a:t>
            </a:r>
            <a:r>
              <a:rPr lang="fr-FR" dirty="0" err="1" smtClean="0"/>
              <a:t>suddeny</a:t>
            </a:r>
            <a:endParaRPr lang="fr-FR" dirty="0" smtClean="0"/>
          </a:p>
          <a:p>
            <a:r>
              <a:rPr lang="fr-FR" b="1" dirty="0"/>
              <a:t>t</a:t>
            </a:r>
            <a:r>
              <a:rPr lang="fr-FR" b="1" dirty="0" smtClean="0"/>
              <a:t>out de suite</a:t>
            </a:r>
            <a:r>
              <a:rPr lang="fr-FR" dirty="0" smtClean="0"/>
              <a:t> = right </a:t>
            </a:r>
            <a:r>
              <a:rPr lang="fr-FR" dirty="0" err="1" smtClean="0"/>
              <a:t>away</a:t>
            </a:r>
            <a:endParaRPr lang="fr-FR" dirty="0" smtClean="0"/>
          </a:p>
          <a:p>
            <a:r>
              <a:rPr lang="fr-FR" b="1" dirty="0"/>
              <a:t>d</a:t>
            </a:r>
            <a:r>
              <a:rPr lang="fr-FR" b="1" dirty="0" smtClean="0"/>
              <a:t>onc</a:t>
            </a:r>
            <a:r>
              <a:rPr lang="fr-FR" dirty="0" smtClean="0"/>
              <a:t> = </a:t>
            </a:r>
            <a:r>
              <a:rPr lang="fr-FR" dirty="0" err="1" smtClean="0"/>
              <a:t>therefore</a:t>
            </a:r>
            <a:endParaRPr lang="fr-FR" dirty="0" smtClean="0"/>
          </a:p>
          <a:p>
            <a:r>
              <a:rPr lang="fr-FR" b="1" dirty="0"/>
              <a:t>e</a:t>
            </a:r>
            <a:r>
              <a:rPr lang="fr-FR" b="1" dirty="0" smtClean="0"/>
              <a:t>nfin</a:t>
            </a:r>
            <a:r>
              <a:rPr lang="fr-FR" dirty="0" smtClean="0"/>
              <a:t> = </a:t>
            </a:r>
            <a:r>
              <a:rPr lang="fr-FR" dirty="0" err="1" smtClean="0"/>
              <a:t>finally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last</a:t>
            </a:r>
          </a:p>
          <a:p>
            <a:r>
              <a:rPr lang="fr-FR" b="1" dirty="0"/>
              <a:t>f</a:t>
            </a:r>
            <a:r>
              <a:rPr lang="fr-FR" b="1" dirty="0" smtClean="0"/>
              <a:t>inalement</a:t>
            </a:r>
            <a:r>
              <a:rPr lang="fr-FR" dirty="0" smtClean="0"/>
              <a:t> = </a:t>
            </a:r>
            <a:r>
              <a:rPr lang="fr-FR" dirty="0" err="1" smtClean="0"/>
              <a:t>finally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41625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en </a:t>
            </a:r>
            <a:r>
              <a:rPr lang="en-US" dirty="0" err="1" smtClean="0"/>
              <a:t>ordre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Ensuite, nous allons arriver au pays et passer la douane.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Finalement, nous allons rentrer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Pour </a:t>
            </a:r>
            <a:r>
              <a:rPr lang="fr-FR" sz="2800" dirty="0"/>
              <a:t>mon voyage à  l’étranger, d’abord, ma famille va aller à l’aéroport pour prendre le vol 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Alors nous allons aller à la plage et jouer dans la mer!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Après notre arrivée, nous allons trouver la station de m</a:t>
            </a:r>
            <a:r>
              <a:rPr lang="fr-FR" sz="2800" dirty="0"/>
              <a:t>é</a:t>
            </a:r>
            <a:r>
              <a:rPr lang="fr-FR" sz="2800" dirty="0" smtClean="0"/>
              <a:t>tro pour aller </a:t>
            </a:r>
            <a:r>
              <a:rPr lang="fr-FR" sz="2800" dirty="0"/>
              <a:t>à</a:t>
            </a:r>
            <a:r>
              <a:rPr lang="fr-FR" sz="2800" dirty="0" smtClean="0"/>
              <a:t> l’hôtel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Pendant que nous sommes </a:t>
            </a:r>
            <a:r>
              <a:rPr lang="fr-FR" sz="2800" dirty="0"/>
              <a:t>à</a:t>
            </a:r>
            <a:r>
              <a:rPr lang="fr-FR" sz="2800" dirty="0" smtClean="0"/>
              <a:t> la mer, nous allons parler aux gens </a:t>
            </a:r>
            <a:r>
              <a:rPr lang="fr-FR" sz="2800" dirty="0"/>
              <a:t>à</a:t>
            </a:r>
            <a:r>
              <a:rPr lang="fr-FR" sz="2800" dirty="0" smtClean="0"/>
              <a:t> la plage</a:t>
            </a:r>
          </a:p>
        </p:txBody>
      </p:sp>
    </p:spTree>
    <p:extLst>
      <p:ext uri="{BB962C8B-B14F-4D97-AF65-F5344CB8AC3E}">
        <p14:creationId xmlns:p14="http://schemas.microsoft.com/office/powerpoint/2010/main" xmlns="" val="37027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en </a:t>
            </a:r>
            <a:r>
              <a:rPr lang="en-US" dirty="0" err="1" smtClean="0"/>
              <a:t>ordre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Puis, nous allons aller à la gare pour prendre le train.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/>
              <a:t>Enfin, nous allons rentrer chez nous.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Ensuite</a:t>
            </a:r>
            <a:r>
              <a:rPr lang="fr-FR" sz="3000" dirty="0"/>
              <a:t>, nous allons retourner à la ville.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Pour </a:t>
            </a:r>
            <a:r>
              <a:rPr lang="fr-FR" sz="3000" dirty="0"/>
              <a:t>le jour de congé, d’abord, nous allons acheter des billets de train </a:t>
            </a:r>
            <a:r>
              <a:rPr lang="fr-FR" sz="3000" dirty="0" smtClean="0"/>
              <a:t>aller-retour pour aller </a:t>
            </a:r>
            <a:r>
              <a:rPr lang="fr-FR" sz="3000" dirty="0"/>
              <a:t>à</a:t>
            </a:r>
            <a:r>
              <a:rPr lang="fr-FR" sz="3000" dirty="0" smtClean="0"/>
              <a:t> la capitale</a:t>
            </a:r>
            <a:endParaRPr lang="fr-FR" sz="3000" dirty="0"/>
          </a:p>
          <a:p>
            <a:pPr marL="514350" indent="-514350">
              <a:buFont typeface="+mj-lt"/>
              <a:buAutoNum type="alphaLcParenR"/>
            </a:pPr>
            <a:r>
              <a:rPr lang="fr-FR" sz="3000" dirty="0"/>
              <a:t>Donc, nous allons faire du camping à la campagne!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Après </a:t>
            </a:r>
            <a:r>
              <a:rPr lang="fr-FR" sz="3000" dirty="0"/>
              <a:t>notre arrivée à</a:t>
            </a:r>
            <a:r>
              <a:rPr lang="fr-FR" sz="3000" dirty="0" smtClean="0"/>
              <a:t> la capitale, </a:t>
            </a:r>
            <a:r>
              <a:rPr lang="fr-FR" sz="3000" dirty="0"/>
              <a:t>nous allons rouler en voiture pour aller à la </a:t>
            </a:r>
            <a:r>
              <a:rPr lang="fr-FR" sz="3000" dirty="0" smtClean="0"/>
              <a:t>campagne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3406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google.com/images?q=tbn:-U2I7AncWMkhtM::www.stellarpath.net/wp-content/uploads/2011/01/trelawney.jpg&amp;t=1&amp;h=196&amp;w=186&amp;usg=__J-L6AkLQb22XJFFrZJK6DJktNxw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3514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8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7499</TotalTime>
  <Words>338</Words>
  <Application>Microsoft Office PowerPoint</Application>
  <PresentationFormat>On-screen Show (4:3)</PresentationFormat>
  <Paragraphs>48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Pile/Face:  présent et futur</vt:lpstr>
      <vt:lpstr>Slide 2</vt:lpstr>
      <vt:lpstr>Slide 3</vt:lpstr>
      <vt:lpstr>Slide 4</vt:lpstr>
      <vt:lpstr>Slide 5</vt:lpstr>
      <vt:lpstr>Connecting words</vt:lpstr>
      <vt:lpstr>Mettez en ordre</vt:lpstr>
      <vt:lpstr>Mettez en ordre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</cp:lastModifiedBy>
  <cp:revision>228</cp:revision>
  <cp:lastPrinted>2013-09-09T19:15:37Z</cp:lastPrinted>
  <dcterms:created xsi:type="dcterms:W3CDTF">2013-08-16T19:56:35Z</dcterms:created>
  <dcterms:modified xsi:type="dcterms:W3CDTF">2013-09-19T00:28:17Z</dcterms:modified>
</cp:coreProperties>
</file>