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BFE0-6030-4543-8147-CCA5E9972FB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8A99-3D80-4A91-9719-DE769CF7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7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BFE0-6030-4543-8147-CCA5E9972FB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8A99-3D80-4A91-9719-DE769CF7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2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BFE0-6030-4543-8147-CCA5E9972FB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8A99-3D80-4A91-9719-DE769CF7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6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BFE0-6030-4543-8147-CCA5E9972FB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8A99-3D80-4A91-9719-DE769CF7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8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BFE0-6030-4543-8147-CCA5E9972FB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8A99-3D80-4A91-9719-DE769CF7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7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BFE0-6030-4543-8147-CCA5E9972FB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8A99-3D80-4A91-9719-DE769CF7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8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BFE0-6030-4543-8147-CCA5E9972FB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8A99-3D80-4A91-9719-DE769CF7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2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BFE0-6030-4543-8147-CCA5E9972FB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8A99-3D80-4A91-9719-DE769CF7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56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BFE0-6030-4543-8147-CCA5E9972FB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8A99-3D80-4A91-9719-DE769CF7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0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BFE0-6030-4543-8147-CCA5E9972FB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8A99-3D80-4A91-9719-DE769CF7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30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BFE0-6030-4543-8147-CCA5E9972FB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8A99-3D80-4A91-9719-DE769CF7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2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BBFE0-6030-4543-8147-CCA5E9972FB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58A99-3D80-4A91-9719-DE769CF72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7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Bonjour la </a:t>
            </a:r>
            <a:r>
              <a:rPr lang="en-US" sz="2800" b="1" dirty="0" err="1" smtClean="0"/>
              <a:t>classe</a:t>
            </a:r>
            <a:r>
              <a:rPr lang="en-US" sz="2800" b="1" dirty="0" smtClean="0"/>
              <a:t>!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Je </a:t>
            </a:r>
            <a:r>
              <a:rPr lang="en-US" sz="2800" b="1" dirty="0" err="1" smtClean="0"/>
              <a:t>m’appelle</a:t>
            </a:r>
            <a:r>
              <a:rPr lang="en-US" sz="2800" b="1" dirty="0" smtClean="0"/>
              <a:t> Nicolas.  </a:t>
            </a:r>
            <a:r>
              <a:rPr lang="en-US" sz="2800" b="1" dirty="0" err="1" smtClean="0"/>
              <a:t>J’ai</a:t>
            </a:r>
            <a:r>
              <a:rPr lang="en-US" sz="2800" b="1" dirty="0" smtClean="0"/>
              <a:t> 16 </a:t>
            </a:r>
            <a:r>
              <a:rPr lang="en-US" sz="2800" b="1" dirty="0" err="1" smtClean="0"/>
              <a:t>ans</a:t>
            </a:r>
            <a:r>
              <a:rPr lang="en-US" sz="2800" b="1" dirty="0" smtClean="0"/>
              <a:t> et </a:t>
            </a:r>
            <a:r>
              <a:rPr lang="en-US" sz="2800" b="1" dirty="0" err="1" smtClean="0"/>
              <a:t>j’habite</a:t>
            </a:r>
            <a:r>
              <a:rPr lang="en-US" sz="2800" b="1" dirty="0" smtClean="0"/>
              <a:t> à Paris.  Ma </a:t>
            </a:r>
            <a:r>
              <a:rPr lang="en-US" sz="2800" b="1" dirty="0" err="1" smtClean="0"/>
              <a:t>famille</a:t>
            </a:r>
            <a:r>
              <a:rPr lang="en-US" sz="2800" b="1" dirty="0" smtClean="0"/>
              <a:t> adore le foot et nous </a:t>
            </a:r>
            <a:r>
              <a:rPr lang="en-US" sz="2800" b="1" dirty="0" err="1" smtClean="0"/>
              <a:t>habitons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près</a:t>
            </a:r>
            <a:r>
              <a:rPr lang="en-US" sz="2800" b="1" dirty="0" smtClean="0"/>
              <a:t> d’un </a:t>
            </a:r>
            <a:r>
              <a:rPr lang="en-US" sz="2800" b="1" dirty="0" err="1" smtClean="0"/>
              <a:t>stade</a:t>
            </a:r>
            <a:r>
              <a:rPr lang="en-US" sz="2800" b="1" dirty="0" smtClean="0"/>
              <a:t>.  </a:t>
            </a:r>
            <a:r>
              <a:rPr lang="en-US" sz="2800" b="1" dirty="0" err="1" smtClean="0"/>
              <a:t>Donc</a:t>
            </a:r>
            <a:r>
              <a:rPr lang="en-US" sz="2800" b="1" dirty="0" smtClean="0"/>
              <a:t>, nous </a:t>
            </a:r>
            <a:r>
              <a:rPr lang="en-US" sz="2800" b="1" dirty="0" err="1" smtClean="0"/>
              <a:t>regardons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souvent</a:t>
            </a:r>
            <a:r>
              <a:rPr lang="en-US" sz="2800" b="1" dirty="0" smtClean="0"/>
              <a:t> les </a:t>
            </a:r>
            <a:r>
              <a:rPr lang="en-US" sz="2800" b="1" dirty="0" err="1" smtClean="0"/>
              <a:t>matchs</a:t>
            </a:r>
            <a:r>
              <a:rPr lang="en-US" sz="2800" b="1" dirty="0" smtClean="0"/>
              <a:t> de foot et nous </a:t>
            </a:r>
            <a:r>
              <a:rPr lang="en-US" sz="2800" b="1" dirty="0" err="1" smtClean="0"/>
              <a:t>aimons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quand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notre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équipe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gagne</a:t>
            </a:r>
            <a:r>
              <a:rPr lang="en-US" sz="2800" b="1" dirty="0" smtClean="0"/>
              <a:t>!  </a:t>
            </a:r>
            <a:r>
              <a:rPr lang="en-US" sz="2800" b="1" dirty="0" err="1" smtClean="0"/>
              <a:t>Mes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autres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passe</a:t>
            </a:r>
            <a:r>
              <a:rPr lang="en-US" sz="2800" b="1" dirty="0" smtClean="0"/>
              <a:t>-temps </a:t>
            </a:r>
            <a:r>
              <a:rPr lang="en-US" sz="2800" b="1" dirty="0" err="1" smtClean="0"/>
              <a:t>sont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jouer</a:t>
            </a:r>
            <a:r>
              <a:rPr lang="en-US" sz="2800" b="1" dirty="0" smtClean="0"/>
              <a:t> aux </a:t>
            </a:r>
            <a:r>
              <a:rPr lang="en-US" sz="2800" b="1" dirty="0" err="1" smtClean="0"/>
              <a:t>jeux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vidéo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jouer</a:t>
            </a:r>
            <a:r>
              <a:rPr lang="en-US" sz="2800" b="1" dirty="0" smtClean="0"/>
              <a:t> au volley, et de </a:t>
            </a:r>
            <a:r>
              <a:rPr lang="en-US" sz="2800" b="1" dirty="0" err="1" smtClean="0"/>
              <a:t>jouer</a:t>
            </a:r>
            <a:r>
              <a:rPr lang="en-US" sz="2800" b="1" dirty="0" smtClean="0"/>
              <a:t> aux </a:t>
            </a:r>
            <a:r>
              <a:rPr lang="en-US" sz="2800" b="1" dirty="0" err="1" smtClean="0"/>
              <a:t>cartes</a:t>
            </a:r>
            <a:r>
              <a:rPr lang="en-US" sz="2800" b="1" dirty="0" smtClean="0"/>
              <a:t>.  Je ne </a:t>
            </a:r>
            <a:r>
              <a:rPr lang="en-US" sz="2800" b="1" dirty="0" err="1" smtClean="0"/>
              <a:t>chante</a:t>
            </a:r>
            <a:r>
              <a:rPr lang="en-US" sz="2800" b="1" dirty="0" smtClean="0"/>
              <a:t> pas </a:t>
            </a:r>
            <a:r>
              <a:rPr lang="en-US" sz="2800" b="1" dirty="0" err="1" smtClean="0"/>
              <a:t>bien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mais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j’adore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écouter</a:t>
            </a:r>
            <a:r>
              <a:rPr lang="en-US" sz="2800" b="1" dirty="0" smtClean="0"/>
              <a:t> la </a:t>
            </a:r>
            <a:r>
              <a:rPr lang="en-US" sz="2800" b="1" dirty="0" err="1" smtClean="0"/>
              <a:t>musique</a:t>
            </a:r>
            <a:r>
              <a:rPr lang="en-US" sz="2800" b="1" dirty="0" smtClean="0"/>
              <a:t>.  </a:t>
            </a:r>
            <a:r>
              <a:rPr lang="en-US" sz="2800" b="1" dirty="0" err="1" smtClean="0"/>
              <a:t>Mes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amis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aiment</a:t>
            </a:r>
            <a:r>
              <a:rPr lang="en-US" sz="2800" b="1" dirty="0" smtClean="0"/>
              <a:t> les </a:t>
            </a:r>
            <a:r>
              <a:rPr lang="en-US" sz="2800" b="1" dirty="0" err="1" smtClean="0"/>
              <a:t>autres</a:t>
            </a:r>
            <a:r>
              <a:rPr lang="en-US" sz="2800" b="1" dirty="0" smtClean="0"/>
              <a:t> sports </a:t>
            </a:r>
            <a:r>
              <a:rPr lang="en-US" sz="2800" b="1" dirty="0" err="1" smtClean="0"/>
              <a:t>aussi</a:t>
            </a:r>
            <a:r>
              <a:rPr lang="en-US" sz="2800" b="1" dirty="0" smtClean="0"/>
              <a:t>; le football </a:t>
            </a:r>
            <a:r>
              <a:rPr lang="en-US" sz="2800" b="1" dirty="0" err="1" smtClean="0"/>
              <a:t>américain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n’est</a:t>
            </a:r>
            <a:r>
              <a:rPr lang="en-US" sz="2800" b="1" dirty="0" smtClean="0"/>
              <a:t> pas </a:t>
            </a:r>
            <a:r>
              <a:rPr lang="en-US" sz="2800" b="1" dirty="0" err="1" smtClean="0"/>
              <a:t>populaire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mais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cela</a:t>
            </a:r>
            <a:r>
              <a:rPr lang="en-US" sz="2800" b="1" dirty="0" smtClean="0"/>
              <a:t> commence.  Et </a:t>
            </a:r>
            <a:r>
              <a:rPr lang="en-US" sz="2800" b="1" dirty="0" err="1" smtClean="0"/>
              <a:t>vous</a:t>
            </a:r>
            <a:r>
              <a:rPr lang="en-US" sz="2800" b="1" dirty="0" smtClean="0"/>
              <a:t>?  </a:t>
            </a:r>
            <a:r>
              <a:rPr lang="en-US" sz="2800" b="1" dirty="0" err="1" smtClean="0"/>
              <a:t>Quels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sont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passe</a:t>
            </a:r>
            <a:r>
              <a:rPr lang="en-US" sz="2800" b="1" dirty="0" smtClean="0"/>
              <a:t>-temps?  </a:t>
            </a:r>
            <a:r>
              <a:rPr lang="en-US" sz="2800" b="1" dirty="0" err="1" smtClean="0"/>
              <a:t>Quels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sont</a:t>
            </a:r>
            <a:r>
              <a:rPr lang="en-US" sz="2800" b="1" dirty="0" smtClean="0"/>
              <a:t> les </a:t>
            </a:r>
            <a:r>
              <a:rPr lang="en-US" sz="2800" b="1" dirty="0" err="1" smtClean="0"/>
              <a:t>loisirs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votre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famille</a:t>
            </a:r>
            <a:r>
              <a:rPr lang="en-US" sz="2800" b="1" dirty="0" smtClean="0"/>
              <a:t> et </a:t>
            </a:r>
            <a:r>
              <a:rPr lang="en-US" sz="2800" b="1" dirty="0" err="1" smtClean="0"/>
              <a:t>vos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amis</a:t>
            </a:r>
            <a:r>
              <a:rPr lang="en-US" sz="2800" b="1" dirty="0" smtClean="0"/>
              <a:t>?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Au revoir,	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/>
              <a:t>	</a:t>
            </a:r>
            <a:r>
              <a:rPr lang="en-US" sz="2800" b="1" smtClean="0"/>
              <a:t>Nicolas </a:t>
            </a:r>
            <a:r>
              <a:rPr lang="en-US" sz="2800" b="1" dirty="0" err="1" smtClean="0"/>
              <a:t>LeFranc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5028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</TotalTime>
  <Words>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Call, Brittany</dc:creator>
  <cp:lastModifiedBy>Call, Brittany</cp:lastModifiedBy>
  <cp:revision>13</cp:revision>
  <dcterms:created xsi:type="dcterms:W3CDTF">2014-01-06T20:03:57Z</dcterms:created>
  <dcterms:modified xsi:type="dcterms:W3CDTF">2014-01-09T21:32:42Z</dcterms:modified>
</cp:coreProperties>
</file>