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8" r:id="rId2"/>
    <p:sldId id="256" r:id="rId3"/>
    <p:sldId id="258" r:id="rId4"/>
    <p:sldId id="257" r:id="rId5"/>
    <p:sldId id="259" r:id="rId6"/>
    <p:sldId id="262" r:id="rId7"/>
    <p:sldId id="265" r:id="rId8"/>
    <p:sldId id="266" r:id="rId9"/>
    <p:sldId id="263" r:id="rId10"/>
    <p:sldId id="264" r:id="rId11"/>
    <p:sldId id="267" r:id="rId12"/>
    <p:sldId id="260" r:id="rId13"/>
    <p:sldId id="269" r:id="rId14"/>
    <p:sldId id="271" r:id="rId15"/>
    <p:sldId id="270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9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8E195-1B3C-4967-BB25-107BBE129C3B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CA79C-DD6E-4F82-97A9-0A160688F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1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Boards! 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CA79C-DD6E-4F82-97A9-0A160688F6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9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8FE2-17B4-495D-B603-AEBDD935DC30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47C8FE2-17B4-495D-B603-AEBDD935DC30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FEFBD41-4C44-40CE-A537-78A817B7A0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65138" lvl="0" indent="-465138">
              <a:buFont typeface="+mj-lt"/>
              <a:buAutoNum type="arabicPeriod"/>
            </a:pPr>
            <a:r>
              <a:rPr lang="fr-FR" sz="3000" dirty="0" smtClean="0"/>
              <a:t>Est-ce </a:t>
            </a:r>
            <a:r>
              <a:rPr lang="fr-FR" sz="3000" dirty="0"/>
              <a:t>ce que </a:t>
            </a:r>
            <a:r>
              <a:rPr lang="fr-FR" sz="3000" dirty="0" smtClean="0"/>
              <a:t>ta mère est sympa</a:t>
            </a:r>
            <a:r>
              <a:rPr lang="fr-FR" sz="3000" dirty="0"/>
              <a:t> </a:t>
            </a:r>
            <a:r>
              <a:rPr lang="fr-FR" sz="3000" dirty="0" smtClean="0"/>
              <a:t>?</a:t>
            </a:r>
          </a:p>
          <a:p>
            <a:pPr marL="465138" lvl="0" indent="-465138">
              <a:buFont typeface="+mj-lt"/>
              <a:buAutoNum type="arabicPeriod"/>
            </a:pPr>
            <a:r>
              <a:rPr lang="fr-FR" sz="3000" dirty="0" smtClean="0"/>
              <a:t>Combien de personnes sont dans ta famille?</a:t>
            </a:r>
          </a:p>
          <a:p>
            <a:pPr marL="465138" lvl="0" indent="-465138">
              <a:buFont typeface="+mj-lt"/>
              <a:buAutoNum type="arabicPeriod"/>
            </a:pPr>
            <a:r>
              <a:rPr lang="fr-FR" sz="3000" dirty="0" smtClean="0"/>
              <a:t>Est-ce que tu as des frères et des sœurs?</a:t>
            </a:r>
          </a:p>
          <a:p>
            <a:pPr marL="465138" lvl="0" indent="-465138">
              <a:buFont typeface="+mj-lt"/>
              <a:buAutoNum type="arabicPeriod"/>
            </a:pPr>
            <a:r>
              <a:rPr lang="fr-FR" sz="3000" dirty="0" smtClean="0"/>
              <a:t>Est-ce que tu as des cousins?</a:t>
            </a:r>
          </a:p>
          <a:p>
            <a:pPr marL="465138" lvl="0" indent="-465138">
              <a:buFont typeface="+mj-lt"/>
              <a:buAutoNum type="arabicPeriod"/>
            </a:pPr>
            <a:r>
              <a:rPr lang="fr-FR" sz="3000" dirty="0" smtClean="0"/>
              <a:t>Est-ce que vous avez des nièces et neveux?</a:t>
            </a:r>
          </a:p>
          <a:p>
            <a:pPr marL="465138" lvl="0" indent="-465138">
              <a:buFont typeface="+mj-lt"/>
              <a:buAutoNum type="arabicPeriod"/>
            </a:pPr>
            <a:r>
              <a:rPr lang="fr-FR" sz="3000" dirty="0" smtClean="0"/>
              <a:t>Est-ce que vous avez des tantes et des oncles?</a:t>
            </a:r>
          </a:p>
          <a:p>
            <a:pPr marL="465138" lvl="0" indent="-465138">
              <a:buFont typeface="+mj-lt"/>
              <a:buAutoNum type="arabicPeriod"/>
            </a:pPr>
            <a:r>
              <a:rPr lang="fr-FR" sz="3000" dirty="0" smtClean="0"/>
              <a:t>Où est-ce que vos grands-parents habitent?</a:t>
            </a:r>
          </a:p>
          <a:p>
            <a:pPr marL="465138" indent="-465138">
              <a:buFont typeface="+mj-lt"/>
              <a:buAutoNum type="arabicPeriod"/>
            </a:pPr>
            <a:r>
              <a:rPr lang="fr-FR" sz="3000" dirty="0"/>
              <a:t>Où est-ce que vos </a:t>
            </a:r>
            <a:r>
              <a:rPr lang="fr-FR" sz="3000" dirty="0" smtClean="0"/>
              <a:t>cousins </a:t>
            </a:r>
            <a:r>
              <a:rPr lang="fr-FR" sz="3000" dirty="0"/>
              <a:t>habitent</a:t>
            </a:r>
            <a:r>
              <a:rPr lang="fr-FR" sz="3000" dirty="0" smtClean="0"/>
              <a:t>?</a:t>
            </a:r>
            <a:r>
              <a:rPr lang="en-US" sz="3000" dirty="0"/>
              <a:t> </a:t>
            </a:r>
            <a:endParaRPr lang="en-US" sz="3000" dirty="0" smtClean="0"/>
          </a:p>
          <a:p>
            <a:pPr marL="465138" indent="-465138">
              <a:buFont typeface="+mj-lt"/>
              <a:buAutoNum type="arabicPeriod"/>
            </a:pPr>
            <a:r>
              <a:rPr lang="en-US" sz="3000" dirty="0" smtClean="0"/>
              <a:t>Comment </a:t>
            </a:r>
            <a:r>
              <a:rPr lang="en-US" sz="3000" dirty="0" err="1"/>
              <a:t>est</a:t>
            </a:r>
            <a:r>
              <a:rPr lang="en-US" sz="3000" dirty="0"/>
              <a:t> ta </a:t>
            </a:r>
            <a:r>
              <a:rPr lang="en-US" sz="3000" dirty="0" err="1"/>
              <a:t>famille</a:t>
            </a:r>
            <a:r>
              <a:rPr lang="en-US" sz="3000" dirty="0"/>
              <a:t>?</a:t>
            </a:r>
          </a:p>
          <a:p>
            <a:pPr marL="465138" indent="-465138">
              <a:buFont typeface="+mj-lt"/>
              <a:buAutoNum type="arabicPeriod"/>
            </a:pPr>
            <a:r>
              <a:rPr lang="en-US" sz="3000" dirty="0"/>
              <a:t>Comment </a:t>
            </a:r>
            <a:r>
              <a:rPr lang="en-US" sz="3000" dirty="0" err="1"/>
              <a:t>est</a:t>
            </a:r>
            <a:r>
              <a:rPr lang="en-US" sz="3000" dirty="0"/>
              <a:t> ton p</a:t>
            </a:r>
            <a:r>
              <a:rPr lang="fr-FR" sz="3000" dirty="0"/>
              <a:t>ère?  (</a:t>
            </a:r>
            <a:r>
              <a:rPr lang="fr-FR" sz="3000" i="1" dirty="0" err="1"/>
              <a:t>What</a:t>
            </a:r>
            <a:r>
              <a:rPr lang="fr-FR" sz="3000" i="1" dirty="0"/>
              <a:t> </a:t>
            </a:r>
            <a:r>
              <a:rPr lang="fr-FR" sz="3000" i="1" dirty="0" err="1"/>
              <a:t>is</a:t>
            </a:r>
            <a:r>
              <a:rPr lang="fr-FR" sz="3000" i="1" dirty="0"/>
              <a:t> </a:t>
            </a:r>
            <a:r>
              <a:rPr lang="fr-FR" sz="3000" i="1" dirty="0" err="1"/>
              <a:t>your</a:t>
            </a:r>
            <a:r>
              <a:rPr lang="fr-FR" sz="3000" i="1" dirty="0"/>
              <a:t> </a:t>
            </a:r>
            <a:r>
              <a:rPr lang="fr-FR" sz="3000" i="1" dirty="0" err="1"/>
              <a:t>father</a:t>
            </a:r>
            <a:r>
              <a:rPr lang="fr-FR" sz="3000" i="1" dirty="0"/>
              <a:t> </a:t>
            </a:r>
            <a:r>
              <a:rPr lang="fr-FR" sz="3000" i="1" dirty="0" err="1"/>
              <a:t>like</a:t>
            </a:r>
            <a:r>
              <a:rPr lang="fr-FR" sz="3000" i="1" dirty="0"/>
              <a:t>?</a:t>
            </a:r>
            <a:r>
              <a:rPr lang="fr-FR" sz="3000" dirty="0"/>
              <a:t>)</a:t>
            </a:r>
          </a:p>
          <a:p>
            <a:pPr marL="465138" lvl="0" indent="-465138">
              <a:buFont typeface="+mj-lt"/>
              <a:buAutoNum type="arabicPeriod"/>
            </a:pPr>
            <a:r>
              <a:rPr lang="fr-FR" sz="3000" dirty="0"/>
              <a:t>Comment sont tes </a:t>
            </a:r>
            <a:r>
              <a:rPr lang="fr-FR" sz="3000" dirty="0" err="1"/>
              <a:t>grand-parents</a:t>
            </a:r>
            <a:r>
              <a:rPr lang="fr-FR" sz="3000" dirty="0"/>
              <a:t>?</a:t>
            </a:r>
          </a:p>
          <a:p>
            <a:pPr marL="465138" lvl="0" indent="-465138">
              <a:buFont typeface="+mj-lt"/>
              <a:buAutoNum type="arabicPeriod"/>
            </a:pPr>
            <a:r>
              <a:rPr lang="fr-FR" sz="3000" dirty="0"/>
              <a:t>Comment sont tes frères et tes sœurs?</a:t>
            </a:r>
          </a:p>
          <a:p>
            <a:pPr marL="465138" lvl="0" indent="-465138">
              <a:buFont typeface="+mj-lt"/>
              <a:buAutoNum type="arabicPeriod"/>
            </a:pPr>
            <a:endParaRPr lang="fr-FR" sz="3000" dirty="0" smtClean="0"/>
          </a:p>
          <a:p>
            <a:pPr marL="465138" lvl="0" indent="-465138">
              <a:buFont typeface="+mj-lt"/>
              <a:buAutoNum type="arabicPeriod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6650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45581" t="43657" r="12201" b="32472"/>
          <a:stretch/>
        </p:blipFill>
        <p:spPr bwMode="auto">
          <a:xfrm>
            <a:off x="0" y="914400"/>
            <a:ext cx="9144000" cy="38767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85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8" t="34114" r="13477" b="34896"/>
          <a:stretch/>
        </p:blipFill>
        <p:spPr bwMode="auto">
          <a:xfrm>
            <a:off x="-38101" y="-38100"/>
            <a:ext cx="9318171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9033" r="14567" b="6250"/>
          <a:stretch/>
        </p:blipFill>
        <p:spPr bwMode="auto">
          <a:xfrm>
            <a:off x="335687" y="971550"/>
            <a:ext cx="8770213" cy="586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309360"/>
            <a:ext cx="7520940" cy="548640"/>
          </a:xfrm>
        </p:spPr>
        <p:txBody>
          <a:bodyPr/>
          <a:lstStyle/>
          <a:p>
            <a:r>
              <a:rPr lang="en-US" dirty="0" smtClean="0"/>
              <a:t>P 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0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err="1" smtClean="0"/>
              <a:t>Groupes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err="1" smtClean="0"/>
              <a:t>Vous</a:t>
            </a:r>
            <a:r>
              <a:rPr lang="en-US" sz="2500" dirty="0" smtClean="0"/>
              <a:t> </a:t>
            </a:r>
            <a:r>
              <a:rPr lang="en-US" sz="2500" dirty="0" err="1" smtClean="0"/>
              <a:t>êtes</a:t>
            </a:r>
            <a:r>
              <a:rPr lang="en-US" sz="2500" dirty="0" smtClean="0"/>
              <a:t> </a:t>
            </a:r>
            <a:r>
              <a:rPr lang="en-US" sz="2500" dirty="0" err="1" smtClean="0"/>
              <a:t>une</a:t>
            </a:r>
            <a:r>
              <a:rPr lang="en-US" sz="2500" dirty="0" smtClean="0"/>
              <a:t> </a:t>
            </a:r>
            <a:r>
              <a:rPr lang="en-US" sz="2500" dirty="0" err="1" smtClean="0"/>
              <a:t>famille</a:t>
            </a:r>
            <a:endParaRPr lang="en-US" sz="2500" dirty="0" smtClean="0"/>
          </a:p>
          <a:p>
            <a:endParaRPr lang="en-US" sz="2500" dirty="0"/>
          </a:p>
          <a:p>
            <a:r>
              <a:rPr lang="en-US" sz="2500" dirty="0" smtClean="0"/>
              <a:t>Decide what your relationships are.</a:t>
            </a:r>
          </a:p>
          <a:p>
            <a:r>
              <a:rPr lang="en-US" sz="2500" dirty="0" smtClean="0"/>
              <a:t>Present your family to the class.</a:t>
            </a:r>
          </a:p>
          <a:p>
            <a:endParaRPr lang="en-US" sz="2500" dirty="0" smtClean="0"/>
          </a:p>
          <a:p>
            <a:r>
              <a:rPr lang="en-US" sz="2500" dirty="0" smtClean="0"/>
              <a:t>Draw out the family tree of each group.</a:t>
            </a:r>
          </a:p>
        </p:txBody>
      </p:sp>
    </p:spTree>
    <p:extLst>
      <p:ext uri="{BB962C8B-B14F-4D97-AF65-F5344CB8AC3E}">
        <p14:creationId xmlns:p14="http://schemas.microsoft.com/office/powerpoint/2010/main" val="73168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Possessive adjectives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038246"/>
              </p:ext>
            </p:extLst>
          </p:nvPr>
        </p:nvGraphicFramePr>
        <p:xfrm>
          <a:off x="-10510" y="962296"/>
          <a:ext cx="9154512" cy="5895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628"/>
                <a:gridCol w="2288628"/>
                <a:gridCol w="2288628"/>
                <a:gridCol w="2288628"/>
              </a:tblGrid>
              <a:tr h="1170784"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Masculin</a:t>
                      </a:r>
                      <a:endParaRPr lang="en-US" sz="3000" dirty="0" smtClean="0"/>
                    </a:p>
                    <a:p>
                      <a:r>
                        <a:rPr lang="en-US" sz="3000" dirty="0" err="1" smtClean="0"/>
                        <a:t>Singulier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Femenin</a:t>
                      </a:r>
                      <a:r>
                        <a:rPr lang="en-US" sz="3000" dirty="0" smtClean="0"/>
                        <a:t> </a:t>
                      </a:r>
                    </a:p>
                    <a:p>
                      <a:r>
                        <a:rPr lang="en-US" sz="3000" dirty="0" err="1" smtClean="0"/>
                        <a:t>Singulier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Pluriel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/>
                </a:tc>
              </a:tr>
              <a:tr h="678310"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mon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ma 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mes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my</a:t>
                      </a:r>
                      <a:endParaRPr lang="en-US" sz="3000" dirty="0"/>
                    </a:p>
                  </a:txBody>
                  <a:tcPr/>
                </a:tc>
              </a:tr>
              <a:tr h="915488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ton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ta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tes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your (</a:t>
                      </a:r>
                      <a:r>
                        <a:rPr lang="en-US" sz="3000" dirty="0" err="1" smtClean="0"/>
                        <a:t>fam</a:t>
                      </a:r>
                      <a:r>
                        <a:rPr lang="en-US" sz="3000" dirty="0" smtClean="0"/>
                        <a:t>/sing)</a:t>
                      </a:r>
                      <a:endParaRPr lang="en-US" sz="3000" dirty="0"/>
                    </a:p>
                  </a:txBody>
                  <a:tcPr/>
                </a:tc>
              </a:tr>
              <a:tr h="67831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son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sa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ses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his/her/its</a:t>
                      </a:r>
                      <a:endParaRPr lang="en-US" sz="3000" dirty="0"/>
                    </a:p>
                  </a:txBody>
                  <a:tcPr/>
                </a:tc>
              </a:tr>
              <a:tr h="678310"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notre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notre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nos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our</a:t>
                      </a:r>
                      <a:endParaRPr lang="en-US" sz="3000" dirty="0"/>
                    </a:p>
                  </a:txBody>
                  <a:tcPr/>
                </a:tc>
              </a:tr>
              <a:tr h="915488"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votre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votre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vos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your (form/</a:t>
                      </a:r>
                      <a:r>
                        <a:rPr lang="en-US" sz="3000" dirty="0" err="1" smtClean="0"/>
                        <a:t>pl</a:t>
                      </a:r>
                      <a:r>
                        <a:rPr lang="en-US" sz="3000" dirty="0" smtClean="0"/>
                        <a:t>)</a:t>
                      </a:r>
                      <a:endParaRPr lang="en-US" sz="3000" dirty="0"/>
                    </a:p>
                  </a:txBody>
                  <a:tcPr/>
                </a:tc>
              </a:tr>
              <a:tr h="678310"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leur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leur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/>
                        <a:t>leurs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their</a:t>
                      </a:r>
                      <a:endParaRPr lang="en-US" sz="3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9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5757372"/>
          </a:xfrm>
        </p:spPr>
        <p:txBody>
          <a:bodyPr>
            <a:normAutofit lnSpcReduction="10000"/>
          </a:bodyPr>
          <a:lstStyle/>
          <a:p>
            <a:pPr marL="465138" indent="-465138">
              <a:buFont typeface="+mj-lt"/>
              <a:buAutoNum type="arabicPeriod"/>
            </a:pPr>
            <a:r>
              <a:rPr lang="en-US" sz="3000" dirty="0"/>
              <a:t>My sister is nice</a:t>
            </a:r>
          </a:p>
          <a:p>
            <a:pPr marL="465138" indent="-465138">
              <a:buFont typeface="+mj-lt"/>
              <a:buAutoNum type="arabicPeriod"/>
            </a:pPr>
            <a:r>
              <a:rPr lang="en-US" sz="3000" dirty="0"/>
              <a:t>Your brother </a:t>
            </a:r>
            <a:r>
              <a:rPr lang="en-US" sz="3000" dirty="0" smtClean="0"/>
              <a:t>(informal) is </a:t>
            </a:r>
            <a:r>
              <a:rPr lang="en-US" sz="3000" dirty="0"/>
              <a:t>interesting</a:t>
            </a:r>
          </a:p>
          <a:p>
            <a:pPr marL="465138" indent="-465138">
              <a:buFont typeface="+mj-lt"/>
              <a:buAutoNum type="arabicPeriod"/>
            </a:pPr>
            <a:r>
              <a:rPr lang="en-US" sz="3000" dirty="0"/>
              <a:t>Our grandparents have a </a:t>
            </a:r>
            <a:r>
              <a:rPr lang="en-US" sz="3000" dirty="0" smtClean="0"/>
              <a:t>dog</a:t>
            </a:r>
          </a:p>
          <a:p>
            <a:pPr marL="465138" indent="-465138">
              <a:buFont typeface="+mj-lt"/>
              <a:buAutoNum type="arabicPeriod"/>
            </a:pPr>
            <a:r>
              <a:rPr lang="en-US" sz="3000" dirty="0" smtClean="0"/>
              <a:t>Their son is single</a:t>
            </a:r>
          </a:p>
          <a:p>
            <a:pPr marL="465138" indent="-465138">
              <a:buFont typeface="+mj-lt"/>
              <a:buAutoNum type="arabicPeriod"/>
            </a:pPr>
            <a:r>
              <a:rPr lang="en-US" sz="3000" dirty="0" smtClean="0"/>
              <a:t>Their son is divorced</a:t>
            </a:r>
          </a:p>
          <a:p>
            <a:pPr marL="465138" indent="-465138">
              <a:buFont typeface="+mj-lt"/>
              <a:buAutoNum type="arabicPeriod"/>
            </a:pPr>
            <a:r>
              <a:rPr lang="en-US" sz="3000" dirty="0" smtClean="0"/>
              <a:t>My grandparents live in Florida</a:t>
            </a:r>
          </a:p>
          <a:p>
            <a:pPr marL="465138" indent="-465138">
              <a:buFont typeface="+mj-lt"/>
              <a:buAutoNum type="arabicPeriod"/>
            </a:pPr>
            <a:r>
              <a:rPr lang="en-US" sz="3000" dirty="0" smtClean="0"/>
              <a:t>My nephew has a cat</a:t>
            </a:r>
          </a:p>
          <a:p>
            <a:pPr marL="465138" indent="-465138">
              <a:buFont typeface="+mj-lt"/>
              <a:buAutoNum type="arabicPeriod"/>
            </a:pPr>
            <a:r>
              <a:rPr lang="en-US" sz="3000" dirty="0" smtClean="0"/>
              <a:t>Your (formal) cousin travels a lot</a:t>
            </a:r>
          </a:p>
          <a:p>
            <a:pPr marL="465138" indent="-465138">
              <a:buFont typeface="+mj-lt"/>
              <a:buAutoNum type="arabicPeriod"/>
            </a:pPr>
            <a:r>
              <a:rPr lang="en-US" sz="3000" dirty="0" smtClean="0"/>
              <a:t>His father loves computers</a:t>
            </a:r>
          </a:p>
          <a:p>
            <a:pPr marL="465138" indent="-465138">
              <a:buFont typeface="+mj-lt"/>
              <a:buAutoNum type="arabicPeriod"/>
            </a:pPr>
            <a:r>
              <a:rPr lang="en-US" sz="3000" dirty="0" smtClean="0"/>
              <a:t>His sister works in California</a:t>
            </a:r>
          </a:p>
          <a:p>
            <a:pPr marL="465138" indent="-465138">
              <a:buFont typeface="+mj-lt"/>
              <a:buAutoNum type="arabicPeriod"/>
            </a:pPr>
            <a:r>
              <a:rPr lang="en-US" sz="3000" dirty="0" smtClean="0"/>
              <a:t>Her nieces love to watch television</a:t>
            </a:r>
            <a:endParaRPr lang="en-US" sz="3000" dirty="0"/>
          </a:p>
          <a:p>
            <a:pPr marL="465138" indent="-465138">
              <a:buFont typeface="+mj-lt"/>
              <a:buAutoNum type="arabicPeriod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532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5757372"/>
          </a:xfrm>
        </p:spPr>
        <p:txBody>
          <a:bodyPr>
            <a:normAutofit/>
          </a:bodyPr>
          <a:lstStyle/>
          <a:p>
            <a:pPr marL="465138" indent="-465138">
              <a:buFont typeface="+mj-lt"/>
              <a:buAutoNum type="arabicPeriod"/>
            </a:pPr>
            <a:endParaRPr lang="en-US" sz="3000" dirty="0"/>
          </a:p>
          <a:p>
            <a:pPr marL="465138" indent="-465138">
              <a:buFont typeface="+mj-lt"/>
              <a:buAutoNum type="arabicPeriod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891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omansday.com/cm/womansday/images/U6/01-Kennedy-10-Cursed-Celebrity-Famili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25718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5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nQ1ip4LbnxE/TbiLFjapiII/AAAAAAAABqM/FGcmOh7IbUw/s1600/Postcard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92" y="561974"/>
            <a:ext cx="9242400" cy="629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8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idzshowz.files.wordpress.com/2013/06/home-alone-ging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1950"/>
            <a:ext cx="9144000" cy="49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9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-Qd1dewjbuq8/TdXi7flNIwI/AAAAAAAAAQc/JOJLUiK0_Qc/s1600/SoundMus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"/>
            <a:ext cx="918289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19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Unite 3:  la </a:t>
            </a:r>
            <a:r>
              <a:rPr lang="en-US" dirty="0" err="1" smtClean="0"/>
              <a:t>famille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7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3.wikia.nocookie.net/__cb20110629071548/harrypotter/images/7/71/The_Weasley_Family_at_Egy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607"/>
            <a:ext cx="9143999" cy="635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5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22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famille</a:t>
            </a:r>
            <a:r>
              <a:rPr lang="en-US" dirty="0" smtClean="0"/>
              <a:t> </a:t>
            </a:r>
            <a:r>
              <a:rPr lang="en-US" dirty="0" err="1" smtClean="0"/>
              <a:t>Garneau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29033" r="14567" b="6250"/>
          <a:stretch/>
        </p:blipFill>
        <p:spPr bwMode="auto">
          <a:xfrm>
            <a:off x="31955" y="762000"/>
            <a:ext cx="9112045" cy="609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86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164" y="-228600"/>
            <a:ext cx="8229600" cy="11430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famille</a:t>
            </a:r>
            <a:r>
              <a:rPr lang="en-US" dirty="0" smtClean="0"/>
              <a:t> Durand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3" t="27016" r="8669" b="13710"/>
          <a:stretch/>
        </p:blipFill>
        <p:spPr bwMode="auto">
          <a:xfrm>
            <a:off x="17206" y="838200"/>
            <a:ext cx="915151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brittany.call\AppData\Local\Microsoft\Windows\Temporary Internet Files\Content.IE5\CL16IC6C\MC90043625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9" y="435864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229" y="5120643"/>
            <a:ext cx="838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 smtClean="0"/>
              <a:t>Minou</a:t>
            </a:r>
            <a:endParaRPr lang="en-US" sz="1500" b="1" dirty="0"/>
          </a:p>
        </p:txBody>
      </p:sp>
      <p:pic>
        <p:nvPicPr>
          <p:cNvPr id="1028" name="Picture 4" descr="C:\Users\brittany.call\AppData\Local\Microsoft\Windows\Temporary Internet Files\Content.IE5\8P30PCWR\MC900444996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8" t="47321" r="2980" b="29763"/>
          <a:stretch/>
        </p:blipFill>
        <p:spPr bwMode="auto">
          <a:xfrm>
            <a:off x="5867400" y="915759"/>
            <a:ext cx="726622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05600" y="1068501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 smtClean="0"/>
              <a:t>Bloup</a:t>
            </a:r>
            <a:r>
              <a:rPr lang="en-US" sz="1500" b="1" dirty="0" smtClean="0"/>
              <a:t> </a:t>
            </a:r>
            <a:r>
              <a:rPr lang="en-US" sz="1500" b="1" dirty="0" err="1" smtClean="0"/>
              <a:t>bloup</a:t>
            </a:r>
            <a:endParaRPr lang="en-US" sz="1500" b="1" dirty="0"/>
          </a:p>
        </p:txBody>
      </p:sp>
      <p:pic>
        <p:nvPicPr>
          <p:cNvPr id="1029" name="Picture 5" descr="C:\Users\brittany.call\AppData\Local\Microsoft\Windows\Temporary Internet Files\Content.IE5\MWISN2CF\MC90043459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90" y="4317146"/>
            <a:ext cx="643264" cy="9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00400" y="5257800"/>
            <a:ext cx="838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/>
              <a:t>Céline</a:t>
            </a:r>
            <a:endParaRPr lang="en-US" sz="15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206" y="6304002"/>
            <a:ext cx="91267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C’est</a:t>
            </a:r>
            <a:r>
              <a:rPr lang="en-US" sz="3000" dirty="0" smtClean="0"/>
              <a:t> le/la ____________ de ___________________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2869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Ma </a:t>
            </a:r>
            <a:r>
              <a:rPr lang="en-US" dirty="0" err="1" smtClean="0"/>
              <a:t>famille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0"/>
            <a:ext cx="7961979" cy="5288180"/>
          </a:xfrm>
        </p:spPr>
      </p:pic>
      <p:sp>
        <p:nvSpPr>
          <p:cNvPr id="5" name="TextBox 4"/>
          <p:cNvSpPr txBox="1"/>
          <p:nvPr/>
        </p:nvSpPr>
        <p:spPr>
          <a:xfrm>
            <a:off x="17206" y="6172200"/>
            <a:ext cx="91267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Mon			Ma			</a:t>
            </a:r>
            <a:r>
              <a:rPr lang="en-US" sz="3000" dirty="0" err="1" smtClean="0"/>
              <a:t>Mes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819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46005" t="17652" r="7371" b="50136"/>
          <a:stretch/>
        </p:blipFill>
        <p:spPr bwMode="auto">
          <a:xfrm>
            <a:off x="0" y="225967"/>
            <a:ext cx="9144000" cy="4737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638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uscm.med.sc.edu/tecs/j0407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28"/>
            <a:ext cx="9123068" cy="607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5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sdplace.net/Family(CB)2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1" y="685801"/>
            <a:ext cx="9258301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30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45779" t="53204" r="7673" b="15269"/>
          <a:stretch/>
        </p:blipFill>
        <p:spPr bwMode="auto">
          <a:xfrm>
            <a:off x="5442" y="304800"/>
            <a:ext cx="9250117" cy="4698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5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931</TotalTime>
  <Words>159</Words>
  <Application>Microsoft Office PowerPoint</Application>
  <PresentationFormat>On-screen Show (4:3)</PresentationFormat>
  <Paragraphs>74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Angles</vt:lpstr>
      <vt:lpstr>PowerPoint Presentation</vt:lpstr>
      <vt:lpstr>Unite 3:  la famille</vt:lpstr>
      <vt:lpstr>La famille Garneau</vt:lpstr>
      <vt:lpstr>La famille Durand</vt:lpstr>
      <vt:lpstr>Ma famille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 75</vt:lpstr>
      <vt:lpstr>Groupes</vt:lpstr>
      <vt:lpstr>Possessive adjectives</vt:lpstr>
      <vt:lpstr>translations</vt:lpstr>
      <vt:lpstr>translations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Call, Brittany</dc:creator>
  <cp:lastModifiedBy>Call, Brittany</cp:lastModifiedBy>
  <cp:revision>13</cp:revision>
  <dcterms:created xsi:type="dcterms:W3CDTF">2013-10-15T15:32:57Z</dcterms:created>
  <dcterms:modified xsi:type="dcterms:W3CDTF">2013-10-23T15:48:22Z</dcterms:modified>
</cp:coreProperties>
</file>