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93" r:id="rId3"/>
    <p:sldId id="300" r:id="rId4"/>
    <p:sldId id="274" r:id="rId5"/>
    <p:sldId id="285" r:id="rId6"/>
    <p:sldId id="301" r:id="rId7"/>
    <p:sldId id="302" r:id="rId8"/>
    <p:sldId id="296" r:id="rId9"/>
    <p:sldId id="297" r:id="rId10"/>
    <p:sldId id="298" r:id="rId11"/>
    <p:sldId id="29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04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384D-0736-454C-BFDA-E8DDDB5771F0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5C50-9A1C-48F3-94E5-42F2A401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White</a:t>
            </a:r>
            <a:r>
              <a:rPr lang="en-US" baseline="0" dirty="0" smtClean="0"/>
              <a:t> 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D5C50-9A1C-48F3-94E5-42F2A401C8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26" Type="http://schemas.openxmlformats.org/officeDocument/2006/relationships/image" Target="../media/image26.wmf"/><Relationship Id="rId3" Type="http://schemas.openxmlformats.org/officeDocument/2006/relationships/image" Target="../media/image3.wmf"/><Relationship Id="rId21" Type="http://schemas.openxmlformats.org/officeDocument/2006/relationships/image" Target="../media/image21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jpeg"/><Relationship Id="rId25" Type="http://schemas.openxmlformats.org/officeDocument/2006/relationships/image" Target="../media/image25.wmf"/><Relationship Id="rId2" Type="http://schemas.openxmlformats.org/officeDocument/2006/relationships/image" Target="../media/image2.jpeg"/><Relationship Id="rId16" Type="http://schemas.openxmlformats.org/officeDocument/2006/relationships/image" Target="../media/image16.wmf"/><Relationship Id="rId20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jpeg"/><Relationship Id="rId24" Type="http://schemas.openxmlformats.org/officeDocument/2006/relationships/image" Target="../media/image24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23" Type="http://schemas.openxmlformats.org/officeDocument/2006/relationships/image" Target="../media/image23.wm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Relationship Id="rId22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26" Type="http://schemas.openxmlformats.org/officeDocument/2006/relationships/image" Target="../media/image26.wmf"/><Relationship Id="rId3" Type="http://schemas.openxmlformats.org/officeDocument/2006/relationships/image" Target="../media/image3.wmf"/><Relationship Id="rId21" Type="http://schemas.openxmlformats.org/officeDocument/2006/relationships/image" Target="../media/image21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jpeg"/><Relationship Id="rId25" Type="http://schemas.openxmlformats.org/officeDocument/2006/relationships/image" Target="../media/image25.wmf"/><Relationship Id="rId2" Type="http://schemas.openxmlformats.org/officeDocument/2006/relationships/image" Target="../media/image2.jpeg"/><Relationship Id="rId16" Type="http://schemas.openxmlformats.org/officeDocument/2006/relationships/image" Target="../media/image16.wmf"/><Relationship Id="rId20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jpeg"/><Relationship Id="rId24" Type="http://schemas.openxmlformats.org/officeDocument/2006/relationships/image" Target="../media/image24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23" Type="http://schemas.openxmlformats.org/officeDocument/2006/relationships/image" Target="../media/image23.wm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Relationship Id="rId22" Type="http://schemas.openxmlformats.org/officeDocument/2006/relationships/image" Target="../media/image2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37667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l’école est utile?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le droit est importante?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la éducation physique est facile?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l’architecture est utile?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la philosophie est difficile?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l’informatique est intéressante?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le prof d’anglais est amusant?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le prof de sciences est sympa?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/>
              <a:t>Est-ce que le cours </a:t>
            </a:r>
            <a:r>
              <a:rPr lang="fr-FR" dirty="0" smtClean="0"/>
              <a:t>d’économie </a:t>
            </a:r>
            <a:r>
              <a:rPr lang="fr-FR" dirty="0"/>
              <a:t>est facile?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</a:t>
            </a:r>
            <a:r>
              <a:rPr lang="fr-FR" dirty="0"/>
              <a:t>que </a:t>
            </a:r>
            <a:r>
              <a:rPr lang="fr-FR" dirty="0" smtClean="0"/>
              <a:t>la classe de stylisme est sympa?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/>
              <a:t>Est-ce que les </a:t>
            </a:r>
            <a:r>
              <a:rPr lang="fr-FR" dirty="0" smtClean="0"/>
              <a:t>langues </a:t>
            </a:r>
            <a:r>
              <a:rPr lang="fr-FR" dirty="0"/>
              <a:t>sont inutiles?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</a:t>
            </a:r>
            <a:r>
              <a:rPr lang="fr-FR" dirty="0"/>
              <a:t>que les </a:t>
            </a:r>
            <a:r>
              <a:rPr lang="fr-FR" dirty="0" smtClean="0"/>
              <a:t>lettres </a:t>
            </a:r>
            <a:r>
              <a:rPr lang="fr-FR" dirty="0"/>
              <a:t>sont intéressants?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Pile/Face: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3" t="14730" r="22477" b="67323"/>
          <a:stretch/>
        </p:blipFill>
        <p:spPr bwMode="auto">
          <a:xfrm>
            <a:off x="0" y="1262742"/>
            <a:ext cx="8991600" cy="156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6" t="32053" r="22384" b="50000"/>
          <a:stretch/>
        </p:blipFill>
        <p:spPr bwMode="auto">
          <a:xfrm>
            <a:off x="0" y="3124200"/>
            <a:ext cx="8991600" cy="156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1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1" t="17918" r="1739" b="17918"/>
          <a:stretch/>
        </p:blipFill>
        <p:spPr bwMode="auto">
          <a:xfrm>
            <a:off x="4785775" y="1752600"/>
            <a:ext cx="43836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41821" r="38857" b="10433"/>
          <a:stretch/>
        </p:blipFill>
        <p:spPr bwMode="auto">
          <a:xfrm>
            <a:off x="0" y="0"/>
            <a:ext cx="615760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04800" y="2514600"/>
            <a:ext cx="22860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rittany.call\AppData\Local\Microsoft\Windows\Temporary Internet Files\Content.IE5\1CLWY5HO\MC9003871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94" y="1752600"/>
            <a:ext cx="1235506" cy="123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rittany.call\AppData\Local\Microsoft\Windows\Temporary Internet Files\Content.IE5\JRDIQS49\MC9002870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995480" cy="11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09" y="3429000"/>
            <a:ext cx="1101590" cy="11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brittany.call\AppData\Local\Microsoft\Windows\Temporary Internet Files\Content.IE5\3JGFZY57\MC9000603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1372129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brittany.call\AppData\Local\Microsoft\Windows\Temporary Internet Files\Content.IE5\390B587U\MC90023173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7" y="5726406"/>
            <a:ext cx="1501834" cy="95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rittany.call\AppData\Local\Microsoft\Windows\Temporary Internet Files\Content.IE5\JRDIQS49\MC9003517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9" y="2590800"/>
            <a:ext cx="1167498" cy="13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rittany.call\AppData\Local\Microsoft\Windows\Temporary Internet Files\Content.IE5\390B587U\MC90037906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28" y="1905001"/>
            <a:ext cx="911782" cy="123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897484" cy="9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brittany.call\AppData\Local\Microsoft\Windows\Temporary Internet Files\Content.IE5\1CLWY5HO\MC90023337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89666"/>
            <a:ext cx="1134044" cy="10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brittany.call\AppData\Local\Microsoft\Windows\Temporary Internet Files\Content.IE5\390B587U\MC900439256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26280"/>
            <a:ext cx="12954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brittany.call\AppData\Local\Microsoft\Windows\Temporary Internet Files\Content.IE5\1CLWY5HO\MC900094705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48200"/>
            <a:ext cx="1000762" cy="10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9666"/>
            <a:ext cx="1129402" cy="11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rittany.call\AppData\Local\Microsoft\Windows\Temporary Internet Files\Content.IE5\3JGFZY57\MC900446246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06213"/>
            <a:ext cx="980250" cy="100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brittany.call\AppData\Local\Microsoft\Windows\Temporary Internet Files\Content.IE5\1CLWY5HO\MC900301336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5847"/>
            <a:ext cx="1491690" cy="79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brittany.call\AppData\Local\Microsoft\Windows\Temporary Internet Files\Content.IE5\JRDIQS49\MC900343201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1139534" cy="8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brittany.call\AppData\Local\Microsoft\Windows\Temporary Internet Files\Content.IE5\3JGFZY57\MC900382575[1]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166316" cy="11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brittany.call\AppData\Local\Microsoft\Windows\Temporary Internet Files\Content.IE5\1CLWY5HO\MC900233971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1924"/>
            <a:ext cx="1041864" cy="12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brittany.call\AppData\Local\Microsoft\Windows\Temporary Internet Files\Content.IE5\390B587U\MC900292962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43" y="4419601"/>
            <a:ext cx="875544" cy="76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brittany.call\AppData\Local\Microsoft\Windows\Temporary Internet Files\Content.IE5\1CLWY5HO\MC900188711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935264" cy="12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1103985" cy="11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2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Qu’est-ce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tu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aimes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Picture 6" descr="C:\Users\brittany.call\AppData\Local\Microsoft\Windows\Temporary Internet Files\Content.IE5\3JGFZY57\MC900366654[1]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010" y="4659605"/>
            <a:ext cx="1236789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brittany.call\AppData\Local\Microsoft\Windows\Temporary Internet Files\Content.IE5\1CLWY5HO\MC900088930[1].wm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904" y="5595550"/>
            <a:ext cx="1219201" cy="12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brittany.call\AppData\Local\Microsoft\Windows\Temporary Internet Files\Content.IE5\3JGFZY57\MC900088586[1].wm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62" y="903789"/>
            <a:ext cx="1214499" cy="103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brittany.call\AppData\Local\Microsoft\Windows\Temporary Internet Files\Content.IE5\1CLWY5HO\MC900435149[1].wm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19" y="979784"/>
            <a:ext cx="1729217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C:\Users\brittany.call\AppData\Local\Microsoft\Windows\Temporary Internet Files\Content.IE5\1CLWY5HO\MC900089268[1].wmf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48" y="1934273"/>
            <a:ext cx="1206703" cy="10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3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rittany.call\AppData\Local\Microsoft\Windows\Temporary Internet Files\Content.IE5\1CLWY5HO\MC9003871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94" y="1752600"/>
            <a:ext cx="1235506" cy="123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rittany.call\AppData\Local\Microsoft\Windows\Temporary Internet Files\Content.IE5\JRDIQS49\MC9002870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995480" cy="11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09" y="3429000"/>
            <a:ext cx="1101590" cy="11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brittany.call\AppData\Local\Microsoft\Windows\Temporary Internet Files\Content.IE5\3JGFZY57\MC9000603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1372129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brittany.call\AppData\Local\Microsoft\Windows\Temporary Internet Files\Content.IE5\390B587U\MC90023173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7" y="5726406"/>
            <a:ext cx="1501834" cy="95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rittany.call\AppData\Local\Microsoft\Windows\Temporary Internet Files\Content.IE5\JRDIQS49\MC9003517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9" y="2590800"/>
            <a:ext cx="1167498" cy="13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rittany.call\AppData\Local\Microsoft\Windows\Temporary Internet Files\Content.IE5\390B587U\MC90037906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28" y="1905001"/>
            <a:ext cx="911782" cy="123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897484" cy="9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brittany.call\AppData\Local\Microsoft\Windows\Temporary Internet Files\Content.IE5\1CLWY5HO\MC90023337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89666"/>
            <a:ext cx="1134044" cy="10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brittany.call\AppData\Local\Microsoft\Windows\Temporary Internet Files\Content.IE5\390B587U\MC900439256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26280"/>
            <a:ext cx="12954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brittany.call\AppData\Local\Microsoft\Windows\Temporary Internet Files\Content.IE5\1CLWY5HO\MC900094705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48200"/>
            <a:ext cx="1000762" cy="10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9666"/>
            <a:ext cx="1129402" cy="11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rittany.call\AppData\Local\Microsoft\Windows\Temporary Internet Files\Content.IE5\3JGFZY57\MC900446246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06213"/>
            <a:ext cx="980250" cy="100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brittany.call\AppData\Local\Microsoft\Windows\Temporary Internet Files\Content.IE5\1CLWY5HO\MC900301336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5847"/>
            <a:ext cx="1491690" cy="79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brittany.call\AppData\Local\Microsoft\Windows\Temporary Internet Files\Content.IE5\JRDIQS49\MC900343201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1139534" cy="8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brittany.call\AppData\Local\Microsoft\Windows\Temporary Internet Files\Content.IE5\3JGFZY57\MC900382575[1]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166316" cy="11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brittany.call\AppData\Local\Microsoft\Windows\Temporary Internet Files\Content.IE5\1CLWY5HO\MC900233971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1924"/>
            <a:ext cx="1041864" cy="12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brittany.call\AppData\Local\Microsoft\Windows\Temporary Internet Files\Content.IE5\390B587U\MC900292962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43" y="4419601"/>
            <a:ext cx="875544" cy="76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brittany.call\AppData\Local\Microsoft\Windows\Temporary Internet Files\Content.IE5\1CLWY5HO\MC900188711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935264" cy="12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1103985" cy="11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2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Qu’est-ce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tu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n’aimes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pas?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Picture 6" descr="C:\Users\brittany.call\AppData\Local\Microsoft\Windows\Temporary Internet Files\Content.IE5\3JGFZY57\MC900366654[1]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010" y="4659605"/>
            <a:ext cx="1236789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brittany.call\AppData\Local\Microsoft\Windows\Temporary Internet Files\Content.IE5\1CLWY5HO\MC900088930[1].wm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904" y="5595550"/>
            <a:ext cx="1219201" cy="12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brittany.call\AppData\Local\Microsoft\Windows\Temporary Internet Files\Content.IE5\3JGFZY57\MC900088586[1].wm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62" y="903789"/>
            <a:ext cx="1214499" cy="103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brittany.call\AppData\Local\Microsoft\Windows\Temporary Internet Files\Content.IE5\1CLWY5HO\MC900435149[1].wm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19" y="979784"/>
            <a:ext cx="1729217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C:\Users\brittany.call\AppData\Local\Microsoft\Windows\Temporary Internet Files\Content.IE5\1CLWY5HO\MC900089268[1].wmf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48" y="1934273"/>
            <a:ext cx="1206703" cy="10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8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5376672"/>
          </a:xfrm>
        </p:spPr>
        <p:txBody>
          <a:bodyPr>
            <a:normAutofit/>
          </a:bodyPr>
          <a:lstStyle/>
          <a:p>
            <a:r>
              <a:rPr lang="fr-FR" dirty="0" smtClean="0"/>
              <a:t>Est-ce que tu aimes __________?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Sondage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28" name="AutoShape 4" descr="data:image/jpeg;base64,/9j/4AAQSkZJRgABAQAAAQABAAD/2wCEAAkGBhQSEBUUEhQVExQUGBoVFhcYGBkXGhQeFhUXHRgZGxoYGyYfGRkjGhsXHzAgIycqLC0sHB4xNTEqNSYrLCoBCQoKBQUFDQUFDSkYEhgpKSkpKSkpKSkpKSkpKSkpKSkpKSkpKSkpKSkpKSkpKSkpKSkpKSkpKSkpKSkpKSkpKf/AABEIAMIBBAMBIgACEQEDEQH/xAAcAAEAAgMBAQEAAAAAAAAAAAAABgcEBQgDAgH/xABGEAACAQMDAgMFBQUGBAMJAAABAgMABBEFEiEGMQcTQSJRYXGBCBQjMkIVUmKRoUNykrHB8CQzgqI0ssIWFzVTVIPR4fH/xAAUAQEAAAAAAAAAAAAAAAAAAAAA/8QAFBEBAAAAAAAAAAAAAAAAAAAAAP/aAAwDAQACEQMRAD8AvGlKUClKUClKUClKUClKUClKUClKUClKUClKUClKUClM1g6jrlvbjM88UI/jdU/8xoM6lRC48XNKTvexn19kO/r/AAKajepfaDs1k2W0M917mUbAx/hDe2fqooLTpVUReLuoyYMOiXBUgHJMmDnsQfJAx8a85uoOp5f+XYwQDtyYyRnHJ3zenfhf50Ft5r8LVT1r4f6/ckPdao1vkfljd8g5xysWxO3PBP8AnXtP4ESz4F3qtzcAZOCpIBOeR5krY5Oe1BbMUysAykMD2IIIP1FfdVX4BOY7e8tGJL210wOfQFdvb09qNz3q1KBSlKBSlKBSlKBSlKBSlKBSvxmABJOAOST6VprjrSxj/PeWq8ZwZo84+W7JoN1SoFf+OGlRg4naUj0jikOePQsoX4d61UX2gLaRikFnezP+lVRCW93CuSAfkaC0qVVa+I2sz5FvozxlvymZmUDHfdvWMe/jIr8I6on/APo7XPOPZbH8P9p8/wDWgtWvwtjvVTXfh/rtzlbjVURODiEMvb4IkfHr3716xeAEDr/xd7d3EnqwZVHHuVw5/wC6gsG/6qtIDia6gjPPDyop4xngnPGR/OozqvjXpcGR9485h+mJGfPybAQ/4q87LwO0qPvA0h97yyH+isB/SpRp/SVnAcw2tvGe2ViQHse7AZPc+vrQQOT7QVo3EFtdzOewCIM/ycntk9q/X8RtYlfZb6LImfymZmUY/iJVFHH8X86tAKBwOK/GYDk8UFaR3PU0/wDZWFoAezEuSM+9XkHH07/y+4+htZlINxrBj/hgiAHYDGfY44Hce/31L7vriwi4kvLZT7jNHnn4Bs1DOqdPmuupbKPc4t7aAXTYJC5EsncjvlliGPdmg+h4HRSEG6v765IzndLgEnGe4YgH15+tbGx8EtKjwTbmQjnMkkjZ5zyAwU+7tWp6h+0DZW8rRwxyXOw4LoVWM4znaxyW59cYPoTW76C8VrfVZGiijlikRPMIcKVIyAcMpPYkdwP86DcWfQWnxfksrYH3+UjHn4sCcVtrTT44hiONIwOMIoUcnP6R76yKUDFKUoFKUoKp8NiINf1i2J5dxcKMem8seTz/AGy/PNWtVRMot+sxx/4qDjB9fKPJGPfCf55q3aBSlKBSlKBSlKBSlKBSlKCLeKGnmbR7xFYqfKL5Hr5REhX5EKV+tV54QeGWn3enJcXEfnyu7g5dwE2sQF2owHbDc571ceo2Ylhkib8siMh4zw6kHj14NVV9nbUFWxuYWZVaOfcQTgjfGg5z8UI+hoJ5ZeHenRbSllbgrggmMMRjPq2T6/5e6pAqAdhio5P4k6ajlGvYAwJBG8HBHcZHFbbSdet7pd1vNHMvqUYNj545H1oM+lKUClKUCuddS8Z9Ui1IxyNGiRT+W8KxrtISTDDc4L8j1yPeMV0VXJHirp/k6zeL+9KZB/8AeUSe8/vY/wDx2oLf8cF1Ldbfs83ZVhIJFthJwQU2ljFzyGbg8cVS3VXT+oWyxPfrKolB8vzH3k7cZBG4lSNwODjvXWeiX4ntoZRgiWNJBjt7aA+vPrVcfaLtgdMifBylwvPuDRyZyPmB/vNBXnR3gjPf2SXS3EUYk3bFKsx9l2Xkjtyp99Xr1Hp8w0iaGItJOLVo1I4Z2EW0kd/aPOPiah32dtSL6ZJETkwztge5XVWHr+95n+81Z15IyxuyLuYKxVf3iAcD6nig496b1SK0uGa5tEu1AKGKRmTadwyeB+YAEcg4z8Kt/wAGusNNN1JFDbGynuAuAZTLG+zcdqFgChOSdp4OMZ4AqHweK1tIrG/0m1uZyWLSqFhZyx/ViMnP8Wc/51j+EXS73urRzLGUgt5PPYjJVCpLRRgnudwX6Amg6hpSlApSlApSlBUniavka/pFzk+23kNjIwBIBngc5Ex49QKtuql+0LCUt7K5BIMNzgAHB9pC2R7iPK7/ABq1bacOiuM4YBhnvhhkUHrSlKBSlKBSlKBSlKBWBrmuQ2cDz3D7I0HJwT3OAABySSQMVn1zf4zdQtf6qtpHLGIYCIwzOqxh3AMjs54G3hDntsOOTyGV1d9oC5mcpp6iCPI2uyBpm454JZFyc9gT25FaXS/A7VLhQ7JHDv5/GfDcjOWVQzA/AjPwqwPDjRtEsGDG+tri7GR5rSKqrk4xEGbb243ZJPOCAcVsPE5dWlXztLuFa1VBlIGBlY4JZgQDuGNuArZ54BoINrPgpa2UaNe6qkBbAx5BbnHIUCTcwHv2j6ZrxuOiLG0vIYYdWlhnkRZI7hUXyTuJCjzI5QVywznkAdzUGuOlr9iXe1u2LEks0MpLH1JJXJNYr6BcqnmNbzCPH5jG4XngHdjHcig6I6N6/uo7xdN1dAlywzDMuNtwOSPy+zkgHBGASMEA97KrmSN5jpd1a3IZLvSHSe3Pd4laVVkTIyCgJVwc+7BwBXRfT+qfebSCcYHnRJJgem9QSPoSRQbClKUCqK8Z/Du8u9TWW0t2lV4VDMGUAMhcEHcQF9nZ8/nmr1pQRzw7sZ4dLtorpPLmjTYy5U4CswTlSRnZtr88QOjRqdkbcyGI7ldX27gCue65GQQSO49PlUc668bbWxJigxdT47Iw8tD7ncZ5/hH1Ir58PvGqHUpxbyQm3mYEp7XmJJtBLDO0FTtBOCMcHnOAQ2Xhp4ZjSBPi4M/nbP0eWF2b/Te2Sdx5+FTelKDRah0LYTyeZNaQO/OWMa5bP73HtH55raafpsUEYjhjSKNeyIoVRnvwBismlApVfeLPiYNNg8uBlN5L+RT7XlL6yMO3wAPc88gEVvvDvUZ7jS7aa6bdNIhdm2hdwLtsOAAB7G3sMUEjpSvOK4Vs7WVsd8EHH8qD0pXjeXQjjeRjhUVnJ9wUEn+gqrPDPxra/uvu11HHG8m4wsm7Bxz5bBieducNkZxjHNBvfG6w83RZzjJjMcgxnjEignj+Fmre9A3vnaXZuTuJgjyeeSqAN35zkGvXrW0Eum3aEE7reUYHJz5bEY+OcVGvAy/8zRYQWDGNpIyPVcOWVT/0sp+RFBP6UpQKUpQKUpQK0nVvWNtp0Hm3L4BOEVRl5DjOFH+pwB6mtzLIFUsxAABJJ4AA7k/CuUutNen1rVSIQ0gLmK2jGcbAeGwexYDexPb5Cgy+svGa9vWZY3NtAcgRxnDMDke245bI7gYHw9a8PDzwruNTdXIMVqCd0xA9rHdYwfzHPGew5zyMGQDQNM0Qb7101C+Xbi1X/lxMRk+YeQwGR+YZ7ezzkWr4U9TT31o00sdtDFu2QpBnKhchg4yQpzjA445xggkMNPAjSgADFIcDGTM+T8TggfyFb3o7w/ttMM33YybZipKu+5V2bsbeAf1HuSeBUlpQKUpQazWunobmGeJ1A+8R+W7qAHIwdvtdztJJAPH86rvw912fTbpdH1DaBz9zmHCyAk4T45OcZ5B9nnK1a9Q3xQ6L/aFnmL2bq3Pm27jhtw5KBu43YHqMMEPpQTKlRXw16vOo2CyuNsyMYZh2w6YycemQVOPTJHpUqoFUx42eKZhLWFo2JCPx5VP5AwP4S8cMQQSR2HHcnEw8WevP2bZExkfeJspCD+nj2pMeu3I7+pX41y5bwSXEyooaSWVwoHdnZ245PcknuaDGq2vs9dMGW9e7ZT5dupVG9DJIMY+OIy2R/EvwqIXXhtdpqY07AaZtpDDOwqy5MmSB7KjOfipHNdS9NdPRWNrHbwDCRjGT3YnlmY+rE5P/AOqDZ1jX+oxQJvmkSJMhdzsEGT2GWIGTWu6t6sg062aedsAcIvrI2CQi8dzjv6DJrlXq7rS51KcyzucZ9iME7Ix6BR/mTyaDsQGsHXNVW2tpp2GVhjeQjOM7FJwCfU4x9a1PhxDOmlWi3ORKIgCGyGAydgYHncE2g5rA8Ybx4tFu2j4JVYz/AHZJER/+1iPrQcxa1q819dvNKS8szdh9Aqge4DCj5CuxNG01be3igX8sMaRj5IoH+lco+GFrHJq9oJXWNFlEhLEAEx5dV9rj2mVVx8a66oK28dLGT9mvPHdTQ+VtVokYhJxJIq4bBByN2fUYBGPUVR4FarJFrEUauVjnDrIvcPtikZM/EMAc/P0Jqb/aO6jKxQWa4xITNJ3zhDtQe7BJc/NR9Y19n7SlN5PeSlVjtIjlm4CmTPtEngAIsmfnQTzx561NrZi1jI827DK3vSIcNx/Hnb8t/qKqHwe08y61agfoYyscZwERj/U4GfiKwvEbqo6hqM04OYwfLi7j8NCQhweQTyxHvY1Y32btBJkubsjhQIE47liHfn4AJ/ioL2qp/AJvKXULQ8m3ue+e+QU7fOLvj1+HFs1U3QA+79S6rb5H4oE4HHqyvj6CY8fP3UFs0pSgUpSgUpSggXjT1R9z0uQKR5lz+AvPIDqd7DBzwuRn3kVznoHVElkspt8JNKuwTfrhXOW8s/pZuxbuAOMZyLT+0vN+JZL6BZm/xGIf+kVV2hdGXV3d/dYoz5o/OG9kRAYyzn9IGR8c4ABPFBhaTaNc3UUZDyNLIqnB9tt7gHBbjccnk/Wux9G0aG1hSGBFjjQYCgY+ZPvY9yTyTUN6E6EsdJeNDIjX06Yy7LubaCXEKnBCd/iQBk8VP6BX5mtH1p1ZHp1m9xLzj2UX1kdgdqj+RJ9wBNcu2nUt/camtzE0sl277lEYJJx+gKP0Bcjb225z60HX9K8raUsisVKFlBKtjKEjO04JGR24JFetBXfjZ1lcWFkn3bKPO5jMuM+WAuTg9g7emfQNjkZFU9MeO9/bHE5F3GSCfM4cDPO1194/eDelX5rvUNok8Fnc4Z7ony0ZN6ttI/NkEDntmtX1F4R6deD2oBC/78GI27Y7AFT2HdTQQronXIodbVrYFbLV4zLGrDZ5csZcOu0HGQ6uPd7YwSMZuWSQKCzEAAZJPAAHck+6qj8SunItMs9MmgDEafcoBuO4lZGLvuxgEl1HuHPGKmXinetHo14ydzFs9/EjKjf9rGg5v8Rer21G/kmJ/DUlIRzhUUnaefVvzH4n4CrF+z30SGZtQlGdpMUAPvx7cn0B2D5v7hVKVdeo+L8GnWEFlpeJZI0VWlYExgkZcrkguxck9gBn6UF4NDGJA5VPMI2BsDdjuVB744zj4fCvq6uljRpJGCoilmY8BQoyST7gK5R6Jgu9R1iFxI7zeas0kpPKKjAs2cYGBwBjGSB61Zn2hes2ijSwjOPOXzZjj9Af2FBz6srE8dgvvNBWvid4gPql2WG5beP2YUPu9XYZxvb+gwPTmR+GvRqW9pJrN6F8qBWa3iYZ81x7KOwPpvIVR6tzxgZivhp0d+0tQSFt3lKDJMRwQq+gPoWYqv1Puqy/tB9RpFbwadDhc7ZHUcBUTKxJ8iQTj+BaD68PfHeW4u0t72NPxnCRyRBhtZjhVZSTlSTjcO3rnkic+LXUMVrpU/mBWaZTDGjc72cY7e5Rls/AepFUl4E6KZ9XRyPZt0aU/PGxB89zZ/6a3PVdw2v6/HaxM33aAlCR2Co348gxkZbAVT64jzigi58NJF0U6m8m3LLsi2nJQyBN5bPGWOQMduc81MPAzxFuDdLY3EjSxSK3lFyWaNkUttDE52FQwwexC4xznZeP2vxQWkGmw4B9l2Uf2ccY2xqfmef+j4iq18KAf2zZ4/8Am/8ApbP9KD38XuoDd6vOc+xCfu6duBESDjHoX3t9az9T1VbDQobOIgz3+Lq5I7pHkeTHkfvBQ2D29r0YVDOoI2W7nWTO8SyBs8nIds5+Oa3ul9JJ+ybm/uNwG5YLVQceZIWBdjxyqrn5kN7qCJgZrrzw46a+4abBARiTbvl4Gd8ntMDjuVyEz7lFc5eFPTH37VIUIzHGfOl/uxkHH1Yov1rrOgVU1+3kdZQ7QB96tsMSe+EkwR7jmFVq2ap/xhfyNX0i5yRiTYx9AFljJ7cnKu1BcFKUoFKUoFKUoKL+0Tos4mt7wENAiiLb32PudskYxtYYGf4ce6t7F4nxXNsTYLHbTSJ5t7cMgEdmOQzMcAzykgiNR3yCfUVYvUeiJeWk1vJ+WVCmf3Sfyt81bDfSuOtRtJbeSW3kyrRyFXTPG6MsucdjjLYPuPxoJq/iaLa5VrGPdscM91cqs11cjswZ2/5aEcbUweBz3rpnTNQSeGOaMkpKiyISMEh1BGQexwa4ra32htx2urBdhDBv1bj2wMEAEE55HHBx1N4R9aDULBcqyyW4SGQnGHKoPaGPfjOMcfGgrv7Sd5J59pEVxCEd1bPDOWAYY/hUJ/jNTjwb6AWws1llQfergB3JHManlYxnkcct8Tg/lFTDXOm7e8VFuYllEbiRN2fZYfI9veDwfUGtR4h9drpVskzRNMXkEaqDtHYkktggcA8Yyf5kBvNb1FoLeWVInnaNCyxRjLSEdlH/APD8j2qN9E+KFtqB8sg210uQ1vIfa4xnaSBvHwwG4OQBzUk0TVluraKdAwWZFkUMMEBlBwfj8uPdWPqHStrPcRXMsKtPAcxychhjOMkEbgMkgHIFBEtd2SdT2KPj8G1lmTt7TMzrjtk4Clu/x45z++IfU2pW19ZR2UBkhkP4hCbg5LbSjN/ZgLht3Hf1CkVq/GjRbiKS31Wzz5tmCsgA3YQkkMR6qNzhvg2ewNS2HdqenQNFePFvCNJLbYUsQpEiDdkx+39Rtx76D26+6eW/sJbYyLCXCsHYZCeW6sWxkcYUjv617NbW2pacY0kEtvPGYw6Y7DjcMjhgRnkcEVrNJ8J9PglWYRPLMN34ksskjNvBDFgW2kkE+nrUW0MHQdV+6N/8Pv23W7Ek+TLwChJ9/srk548s54agqPqbwuv7OVlNvJLHltssaGRWVf1HZnZxzhsevuqI10n46ddPZWqW8DlJrnOWHdIwMNg+jMSAD7g2MHFc86LpbXNzFBH+eZ1jUnOAXYDJx6DOT8BQX39nvpTybR7x1w9ydsZIGRGh9PUbnz8wimqe8S9aa61W6kY5CytEmDkBYjsXHJ7hc8epJ9a6vsLOO1tkjXCRQRqoJPCrGoGST8BkmuLJQAxAIIB4Izg/HnmgvPwheHS9FuNSnI/FYhR6sIyVRB65aTf8MYJ4BqltZ1aS6uJJ5juklYux54yewyThQOAPQACpHq+uyakLKwtEcRQokccXGZJWH4srY4/MWxnsuTxk1Hdb0lrW5lgdlZ4XMbFCSpKnBwSAe/Hagm2kdVpp2hsluw++X7tvKn2oIkyg5U5Vyd23POGJ92Z34fdOtpGiXGoNGPvckRkUOPyIOY1OORu4dhkZ9kHBWod4R+Fkt5OlzcxlbRMONwx94I/Kqg90zyT2IGB3yOj7yzSWN4pF3JIrI6n9SsCGHHvBIoOK9S1GS4laWZ2kkc5ZmOSf9jAx6DAq4fs/dDv5xv5kKoFK25OPbLZV2A74C5XPruPurc6P9naCO7Mk8xmtwSUh2lScn2Q7huQPgBn4dqt2GFUUKoCqoCqAMBQBgAD0AFBA+uvB221K4ScuYHHEpRV/GHpn3P6bznjAwcDFefaDu0iNnYQr5ccMZl2KAF9s7E4HqNj/AOL410CTXHnXXUZvtQnuD2dyEHuRPZjHBxnaATj1JoLo+zv015VnJdsPauG2IePyREg49RmTdn+4tW5VTfZ70O4is5JpXcRTEeTET7IC53SgZ43Hj0ztzzkVbNAqp/tFQf8AAW8oyGjuAAR+ndG5zn05Rf8AeKtioT4y2Cy6Lc5AzGEkUn0KSL2+JXcPrQTK3lDorDswDD6jNelRrw1v/O0izfOfwEQ855jGw/XKmpLQKUpQKUpQKoT7QnReyRL+JfZkxHPz2YACNsfFRtOOPZHqeb7qk/EXVkudWmhu9xstMgFy0Kkj7xIwi2qxHvaVE57APjGTQaew6PtNXnt3861g3W6GRI5l+8XM7bmlzG2WUht2WIJIwRkdpR9n+KaCG4t5raSPErMJSmFYrtR03E5JBHGBj83OajXWPT0yWZuZ9JsYoCFfNs7RT2/mMMbz+VjyoxtIBPbvi5+jL1JtPtniaR0MSANLjzG2jaS+ON2Qc4oN1UP8ROoIYo0tmtxe3FzkW9syB1dlx7TFvZVVJBJznv8AE1MK+SgznAyAQD6gHGRn6D+QoIh0v0zeecl1fXGx1TYlpbkpbRKVxtZcnzGHv7AgYyAKmNY+oX6QRPLKwVI1LsT6BRk1X3TnUDdRWN7FJE9rCSI45FbJbnd6jGV2pkDgh8cd6Cca7rdvawmS6kSKP8pL/qyPygd2OM8AGq26Ys/uXUbWtiW+5T2/3qSPJKITwrpnsM7F9eGx6DGx6Q8KWilM+qTC+eJRHbh8skSKuM7ZBjd/MDk8k5G+1jxI0+3cr5ommzt8qAedITn8uE7fIkUGZqXXljb3ItprmOOY7fYO7jf+XLAbVz8SO499Rrx3mgXSHE352kQQY7iQHOQfQbBJn4HHcitFpE1rresyfeNLMf3ZAzPKXWQkMBGs0YwhyCSFbJwncjisb7QNk89zpsC9pXdFzwN0jwryfqKCG+N8zSXVnI/JexgYn0JLSFv6mtX4S3VtDqaT3cixRwI8oLerBcKAMEsfayAOeKvfxI8MI9Tt0CMIp4ARC5Hskcew+B+Xgcjsc4HJBolPB/Uzd/dvuzAg48058nH73m4wRjnH5vTGeKCTde+JtxrE4sNOVvJkYIONr3BBJyST7EXAODjgZb3D36j+z1PHbwtaP582B58bMqjcQOYycDaDkYY57H4VZHhv4VQ6WPMLGW5ddrydlUHBKovoMgcnk49O1Tqgp7w+8Ojo9rPqF3j7zHDIyoMOIlVc+nBdsY4OADjPJxodI6ZiSPQmkgjee7uJJpNy5Lo2GBOO6qhRwDwPdyRU78Wbg3P3bSoW/FvZAZcd0gjO53PPHI4zwdrCvgwpcdRW8MYHlaXalsDkB5cIqe4YQqffxQWMowOOK/aUoFKUoMDXtONxazwq/ltLE8Yf90uhAP8AWuZdC8K55NYOnzDAiO+d1IwIuCGUkd2BUDjILcgYOOorq+jiXdI6Rr73YKP5saiupeKOk20jb7qIyEAMYwZSdpIALRKwyMngnjJoJXZ2ixRpHGoVI1CKo7KqgAAfAACvaqwuPtC6eOI0uZWPYLGoz/icH+hrAbxvu5c/ddIuJAchGPmHJGe6pEfT0DfWgt6tV1Vp5nsbmEd5YZEHzZGA7fHFVtF1P1NOMJYQQ5H5nG0jPA4km7jvjH07Vnr0drt0Nt5qccEbD2kt4xu9PZ3BUIzz+o/Wg9vADUml0gK2MQTSRL8QQknP1kYfQVZNaDovouHTLdoLdpGVnMhMhBO4qin8qgAYQcY99b+gUpSgUpSgVTfVVxHp3UZmu0ElnqMKxuXQMiGPy15ByCFMcbH3B8+gq5Kj/WvRcOp2xhm4I9qOQDLRN7x7x6Eeo+hARjxc0O4uo7SS3iF5bxSeZNbK5XzwwXYwZe4A3dj+rOCM1m6N1Jc2ljPc6lbR2dtDsEEEOHeNOFw207SMlMYxj2sgDFQLT9K6j0jKQqLy3XAVc+cmAMgKpZZUGOMDA+fBraXur63q1tJafs5LRJQVklmLoFAweFb2ucBchW7+ncBb9tcLIiuhDI4DKR2YMMgj4EVF/Evqeaws1uIVVgs0Qlz6Rs2Gx7iTtXPpuqNeE3iCzkaZer5V5bgxLkcSLEuNvH61UHtwQMip31ZoK3tlPbNj8VCoJ7Kw5RuPc4U/SginiR0rNfNH515FbaXGFknBO1nYOe7EbQu0qAS2Aedp4rHbxGsLBYbHS4mvXAPlxWx3qO7HMnOSTuY43Y5JxWy6LuY9Q002d4N80C/dryJz7QZCQGJGD7QUMHB7g85BqK6h4A7JBNp13JaSjlVJZgucj2ZV2uBj3g+vNBspOlru7j83XbxIbXlzaRssSL6qsswwWCjPGTyAd1YEniToukB4tPhEr+ph5Un0DTyElh8tw/rUL1Lwz1Z7gftBLq8jAOGimWQk44AMp/DBOAWK8DnB7VIofDIC3Jngt9KtUH48ski3V24HBxIR5UIbOPYGc44OcUEs8HZXuY7vUJV2ve3BKjk4jiUIi59QvtL29P5ffXqeZrGjRdx5s8xXt/yo0ZW+mG49ak/Rs1o1lF9wINsoKRkBlzsJDfmAJO7JJI5OT61EdRvFPUrSOCy2OnPLgDcwZpDuKAcljG2MfGgsilVb/wC+S5nwbDSLueM9pHBQHPb8iOuPjur5HUXUsg9jT7aIHkM7jIHGAQZ85+n0FBalYWs6vHa28k8zBY4lLMT8OwHxJwAPUkCq7/8AZXqKVgJdTt4k9TEmW7+7yUzwT+r0HzqL6b0NJc6+9peXk17DaIs8nmM2HLBCse0swAJYZx3AI4zQSbpy48qK716/Uo8qn7ujcmKDtEgGB7UhKjPrweNxrD6e6kg0ax++XzGS91JvvLpHtL4cM0fsswCIAT8i2BnFZ/i307qGoSQWVrGq2hAkklLBVDBmAVgDnaq7SAAclv4eNP174e20NpFbrvutTvJESOeV2MjFChkc84WNYxtxzgMO+M0G4Txplm9q00m+nT97aR/5Ecf1r4vOq+oLhv8AhdNS1UAgmZ1YnPYjcyYwPTaa9NA8Q2sr2TTtWuIS0aRmK4A2B9yglZecK2CCCQBwc9xVn0FUJo/U8pIa8tYADjIVCWBAyRiFjx81/wBaL4RahIxafWrnLYLCPzAOfzAfigAeg9n6Va9KCvdN8CtMj/PHLcHvmWVvh6R7Qe3qPU1JYOhbBFCrZWuFGBmGNj9Sykk/Emt7SgxLHSYYRiGKOIe5EVB/2gVl0pQKUpQKUpQKUpQKUpQKUpQKUpQVR4wdCybl1SwG26tyHk24y6pz5mMe064wQe68c4wZb4ddeR6pa+YBslQhJo8/lbGcj12N6H4EelSqqP8AFXpYWF7Z3OmMLOa5lMTFW2R7mKbSVxtVOTuHY8cd6Ca9aaVJaXA1WzjDvGmy7hAwbiHIJZcf2qYyCe4HwwZVoGvw3tuk9u4eNx9VPqrD0YeoquofEfUdO9jV7F5FB/8AFW4BTbgDJUDbnOTyyd/y8c7DpLxD0QSS/d5Vt3uH82QSB4lZyOSC/wCGp9+CMn30Ek6p6O++Mji7u7V4wQDby7Ac+rLjk/yqNy+C0Uzhr29vrxVOQkkvs/EHAyB/dIqfW2oRyDMciOPerBu/bsa9JbhUBLMFA7kkAD+dB5adp0dvEsUKLHGgwqKMAf7OTn1JJqE+HsRm1HVrw4KvOttGcelsu1iD+6cr27kV+9ReJiOz2elk3V842o0YDRQk4y7yH2cKCTxuGQAaknRvTYsLKK2DFygJdz+t3JZ2+RYnHwxQbrFKUoFVp07heqtRGeXt4XAx6KsCnn6j+fwqy6qvT2I6xnweGtBn/DCcH6gGgmfiBr8tlp09zAqPJEFIV8lcGRAxIUg8KSe4/wBK/LPQori6h1Mly5tlSNCRtjEmXLAYzvIbbnPatvqulR3MLwzrvikG11yRkfMEEfMVkQQqihUAVVAVQOAABgAD0AFBSV7oy3Wm65eSKDK9xII2dclI7Vl2hGOSMjK8HHGOwq3el5w9jbOM4aCJhnvzEp5+NRDxj1fbZpYwgfeNRkWCMZ2gAuu9jj0JIU/3yfTBmuiab93tYYM7vJiji3dt3loFzj0zjNBm0pSgUpSgUpSgUpSgUpSgUpSgUpSgUpSgUpSgVSf2lbweXZx/qLSv8gAg/qW/pV2Vyz41dRtdatKvIS2/AQHI/KTvbHxfPPqAtBufDLxrezC216WlthhUk7vAP83Qe7uB2zwtXHd9IaXqcYmMEE4k5Esfss3zeMhiR7ieK5GqVdD+I11pkgMTb4S26SBj7D8Yz2yrduR7hnI4oL1m8BtLLArHLHj0WZ+49fayc/Wq41npbTrTX1gmWWWzWNDMWdyIGkOEZ3XBEeTHnJx7ff0q6ujeuLbUoPMgcbgB5kR/PET6EeoyDhhwcVU2qpcyxazqUIglhmZ7V4nQl/LhCIsqMMYKjDYPuyckCgu7S9Hhtk2W8UcKfuooUH4nHc/E1mVS/SmodQWFuoez++wBFMf4qeYi7MhRtYsRjjBU8jA+Nn9I9UR6haJcRAqGyGRu6Mpwyn5H19xFBuaUpQKq65O3rCPBC77M59n/AJmN/GccH2Qc/wAOKs6adUUs7BVHJLEAD5k8Cq56502aPULXV7WE3qwRPFJFGw3bSJMSJgHefxHBAB7D3kgLJpWi6Y62tNQUm2lDMo9uMgrJH/eRue/GRkZ9a3hNBWNwpu+rEHJj0+23HvgPIDj0wCRIp/6PhirPqsvBnNzJqGotnN1clUz6JHyoB9QA4X/oqzaBSlKBSlKBSlKBSlKBSlKBSlKBSlKBSlKBSlKBWt1Dpq1nffPbQTPjG6SKN2x7sspOK2VKCH3/AIRaVKWLWcalu5jLx4+QRgo+gqKa19nS0eP/AIaaWGQADLkSK3xIwCD8jj4VbdKDmXXfDPU9Gf71bOXRP7aHIZcjkPGedufmO2cVYXhZMLrpua2iUtKqXELA8B3lEjLgtxyHUd+PWrYr8C47UHOWm9A9R2yRmBpkA5Ea3SAJj0MbSbDn3c/GpR4FX01tc3em3aNHKMXIU44JCh+3HIMRGOO9XNXx5K7t20biNu7AzgHIGe+Mk8UH3WHq2rRW0DzztsjjG5m5OB8AOSfTArMrR9V9G2+oxLHdB2RG3gK7JzgjJx34JoOdfFHxQk1OXy490dohyiHgyHH53wSM98D0B9+a0PSnXF3p0ge2lIXOWjbJjf8AvJn+owfjVy9QfZztpDutJ3t/erjzVPyOQw+pP0qLy/ZvvedtxbH3Z8wZ/wCw4oJVYmx14G4smax1SJd25TsbPHL7eJYi2Bu79s4zg6jVuo+oLxv2elv5EiqY55VGBIMAM/mt7KKQc+xzzx7qw9F8CtVtbhJoLm1jkjOVYPKfoR5WCCOCDwQavmyMnlp5oUSbRvCEsobHO0kAkZ7ZAoNN0H0v+z9PhtiQzICXYDAZnYs2PUgZwCfQCpBSlApSlApSlApSlApSlApSlApSlApSlApSlApS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QSEBUUEhQVExQUGBoVFhcYGBkXGhQeFhUXHRgZGxoYGyYfGRkjGhsXHzAgIycqLC0sHB4xNTEqNSYrLCoBCQoKBQUFDQUFDSkYEhgpKSkpKSkpKSkpKSkpKSkpKSkpKSkpKSkpKSkpKSkpKSkpKSkpKSkpKSkpKSkpKSkpKf/AABEIAMIBBAMBIgACEQEDEQH/xAAcAAEAAgMBAQEAAAAAAAAAAAAABgcEBQgDAgH/xABGEAACAQMDAgMFBQUGBAMJAAABAgMABBEFEiEGMQcTQSJRYXGBCBQjMkIVUmKRoUNykrHB8CQzgqI0ssIWFzVTVIPR4fH/xAAUAQEAAAAAAAAAAAAAAAAAAAAA/8QAFBEBAAAAAAAAAAAAAAAAAAAAAP/aAAwDAQACEQMRAD8AvGlKUClKUClKUClKUClKUClKUClKUClKUClKUClKUClM1g6jrlvbjM88UI/jdU/8xoM6lRC48XNKTvexn19kO/r/AAKajepfaDs1k2W0M917mUbAx/hDe2fqooLTpVUReLuoyYMOiXBUgHJMmDnsQfJAx8a85uoOp5f+XYwQDtyYyRnHJ3zenfhf50Ft5r8LVT1r4f6/ckPdao1vkfljd8g5xysWxO3PBP8AnXtP4ESz4F3qtzcAZOCpIBOeR5krY5Oe1BbMUysAykMD2IIIP1FfdVX4BOY7e8tGJL210wOfQFdvb09qNz3q1KBSlKBSlKBSlKBSlKBSlKBSvxmABJOAOST6VprjrSxj/PeWq8ZwZo84+W7JoN1SoFf+OGlRg4naUj0jikOePQsoX4d61UX2gLaRikFnezP+lVRCW93CuSAfkaC0qVVa+I2sz5FvozxlvymZmUDHfdvWMe/jIr8I6on/APo7XPOPZbH8P9p8/wDWgtWvwtjvVTXfh/rtzlbjVURODiEMvb4IkfHr3716xeAEDr/xd7d3EnqwZVHHuVw5/wC6gsG/6qtIDia6gjPPDyop4xngnPGR/OozqvjXpcGR9485h+mJGfPybAQ/4q87LwO0qPvA0h97yyH+isB/SpRp/SVnAcw2tvGe2ViQHse7AZPc+vrQQOT7QVo3EFtdzOewCIM/ycntk9q/X8RtYlfZb6LImfymZmUY/iJVFHH8X86tAKBwOK/GYDk8UFaR3PU0/wDZWFoAezEuSM+9XkHH07/y+4+htZlINxrBj/hgiAHYDGfY44Hce/31L7vriwi4kvLZT7jNHnn4Bs1DOqdPmuupbKPc4t7aAXTYJC5EsncjvlliGPdmg+h4HRSEG6v765IzndLgEnGe4YgH15+tbGx8EtKjwTbmQjnMkkjZ5zyAwU+7tWp6h+0DZW8rRwxyXOw4LoVWM4znaxyW59cYPoTW76C8VrfVZGiijlikRPMIcKVIyAcMpPYkdwP86DcWfQWnxfksrYH3+UjHn4sCcVtrTT44hiONIwOMIoUcnP6R76yKUDFKUoFKUoKp8NiINf1i2J5dxcKMem8seTz/AGy/PNWtVRMot+sxx/4qDjB9fKPJGPfCf55q3aBSlKBSlKBSlKBSlKBSlKCLeKGnmbR7xFYqfKL5Hr5REhX5EKV+tV54QeGWn3enJcXEfnyu7g5dwE2sQF2owHbDc571ceo2Ylhkib8siMh4zw6kHj14NVV9nbUFWxuYWZVaOfcQTgjfGg5z8UI+hoJ5ZeHenRbSllbgrggmMMRjPq2T6/5e6pAqAdhio5P4k6ajlGvYAwJBG8HBHcZHFbbSdet7pd1vNHMvqUYNj545H1oM+lKUClKUCuddS8Z9Ui1IxyNGiRT+W8KxrtISTDDc4L8j1yPeMV0VXJHirp/k6zeL+9KZB/8AeUSe8/vY/wDx2oLf8cF1Ldbfs83ZVhIJFthJwQU2ljFzyGbg8cVS3VXT+oWyxPfrKolB8vzH3k7cZBG4lSNwODjvXWeiX4ntoZRgiWNJBjt7aA+vPrVcfaLtgdMifBylwvPuDRyZyPmB/vNBXnR3gjPf2SXS3EUYk3bFKsx9l2Xkjtyp99Xr1Hp8w0iaGItJOLVo1I4Z2EW0kd/aPOPiah32dtSL6ZJETkwztge5XVWHr+95n+81Z15IyxuyLuYKxVf3iAcD6nig496b1SK0uGa5tEu1AKGKRmTadwyeB+YAEcg4z8Kt/wAGusNNN1JFDbGynuAuAZTLG+zcdqFgChOSdp4OMZ4AqHweK1tIrG/0m1uZyWLSqFhZyx/ViMnP8Wc/51j+EXS73urRzLGUgt5PPYjJVCpLRRgnudwX6Amg6hpSlApSlApSlBUniavka/pFzk+23kNjIwBIBngc5Ex49QKtuql+0LCUt7K5BIMNzgAHB9pC2R7iPK7/ABq1bacOiuM4YBhnvhhkUHrSlKBSlKBSlKBSlKBWBrmuQ2cDz3D7I0HJwT3OAABySSQMVn1zf4zdQtf6qtpHLGIYCIwzOqxh3AMjs54G3hDntsOOTyGV1d9oC5mcpp6iCPI2uyBpm454JZFyc9gT25FaXS/A7VLhQ7JHDv5/GfDcjOWVQzA/AjPwqwPDjRtEsGDG+tri7GR5rSKqrk4xEGbb243ZJPOCAcVsPE5dWlXztLuFa1VBlIGBlY4JZgQDuGNuArZ54BoINrPgpa2UaNe6qkBbAx5BbnHIUCTcwHv2j6ZrxuOiLG0vIYYdWlhnkRZI7hUXyTuJCjzI5QVywznkAdzUGuOlr9iXe1u2LEks0MpLH1JJXJNYr6BcqnmNbzCPH5jG4XngHdjHcig6I6N6/uo7xdN1dAlywzDMuNtwOSPy+zkgHBGASMEA97KrmSN5jpd1a3IZLvSHSe3Pd4laVVkTIyCgJVwc+7BwBXRfT+qfebSCcYHnRJJgem9QSPoSRQbClKUCqK8Z/Du8u9TWW0t2lV4VDMGUAMhcEHcQF9nZ8/nmr1pQRzw7sZ4dLtorpPLmjTYy5U4CswTlSRnZtr88QOjRqdkbcyGI7ldX27gCue65GQQSO49PlUc668bbWxJigxdT47Iw8tD7ncZ5/hH1Ir58PvGqHUpxbyQm3mYEp7XmJJtBLDO0FTtBOCMcHnOAQ2Xhp4ZjSBPi4M/nbP0eWF2b/Te2Sdx5+FTelKDRah0LYTyeZNaQO/OWMa5bP73HtH55raafpsUEYjhjSKNeyIoVRnvwBismlApVfeLPiYNNg8uBlN5L+RT7XlL6yMO3wAPc88gEVvvDvUZ7jS7aa6bdNIhdm2hdwLtsOAAB7G3sMUEjpSvOK4Vs7WVsd8EHH8qD0pXjeXQjjeRjhUVnJ9wUEn+gqrPDPxra/uvu11HHG8m4wsm7Bxz5bBieducNkZxjHNBvfG6w83RZzjJjMcgxnjEignj+Fmre9A3vnaXZuTuJgjyeeSqAN35zkGvXrW0Eum3aEE7reUYHJz5bEY+OcVGvAy/8zRYQWDGNpIyPVcOWVT/0sp+RFBP6UpQKUpQKUpQK0nVvWNtp0Hm3L4BOEVRl5DjOFH+pwB6mtzLIFUsxAABJJ4AA7k/CuUutNen1rVSIQ0gLmK2jGcbAeGwexYDexPb5Cgy+svGa9vWZY3NtAcgRxnDMDke245bI7gYHw9a8PDzwruNTdXIMVqCd0xA9rHdYwfzHPGew5zyMGQDQNM0Qb7101C+Xbi1X/lxMRk+YeQwGR+YZ7ezzkWr4U9TT31o00sdtDFu2QpBnKhchg4yQpzjA445xggkMNPAjSgADFIcDGTM+T8TggfyFb3o7w/ttMM33YybZipKu+5V2bsbeAf1HuSeBUlpQKUpQazWunobmGeJ1A+8R+W7qAHIwdvtdztJJAPH86rvw912fTbpdH1DaBz9zmHCyAk4T45OcZ5B9nnK1a9Q3xQ6L/aFnmL2bq3Pm27jhtw5KBu43YHqMMEPpQTKlRXw16vOo2CyuNsyMYZh2w6YycemQVOPTJHpUqoFUx42eKZhLWFo2JCPx5VP5AwP4S8cMQQSR2HHcnEw8WevP2bZExkfeJspCD+nj2pMeu3I7+pX41y5bwSXEyooaSWVwoHdnZ245PcknuaDGq2vs9dMGW9e7ZT5dupVG9DJIMY+OIy2R/EvwqIXXhtdpqY07AaZtpDDOwqy5MmSB7KjOfipHNdS9NdPRWNrHbwDCRjGT3YnlmY+rE5P/AOqDZ1jX+oxQJvmkSJMhdzsEGT2GWIGTWu6t6sg062aedsAcIvrI2CQi8dzjv6DJrlXq7rS51KcyzucZ9iME7Ix6BR/mTyaDsQGsHXNVW2tpp2GVhjeQjOM7FJwCfU4x9a1PhxDOmlWi3ORKIgCGyGAydgYHncE2g5rA8Ybx4tFu2j4JVYz/AHZJER/+1iPrQcxa1q819dvNKS8szdh9Aqge4DCj5CuxNG01be3igX8sMaRj5IoH+lco+GFrHJq9oJXWNFlEhLEAEx5dV9rj2mVVx8a66oK28dLGT9mvPHdTQ+VtVokYhJxJIq4bBByN2fUYBGPUVR4FarJFrEUauVjnDrIvcPtikZM/EMAc/P0Jqb/aO6jKxQWa4xITNJ3zhDtQe7BJc/NR9Y19n7SlN5PeSlVjtIjlm4CmTPtEngAIsmfnQTzx561NrZi1jI827DK3vSIcNx/Hnb8t/qKqHwe08y61agfoYyscZwERj/U4GfiKwvEbqo6hqM04OYwfLi7j8NCQhweQTyxHvY1Y32btBJkubsjhQIE47liHfn4AJ/ioL2qp/AJvKXULQ8m3ue+e+QU7fOLvj1+HFs1U3QA+79S6rb5H4oE4HHqyvj6CY8fP3UFs0pSgUpSgUpSggXjT1R9z0uQKR5lz+AvPIDqd7DBzwuRn3kVznoHVElkspt8JNKuwTfrhXOW8s/pZuxbuAOMZyLT+0vN+JZL6BZm/xGIf+kVV2hdGXV3d/dYoz5o/OG9kRAYyzn9IGR8c4ABPFBhaTaNc3UUZDyNLIqnB9tt7gHBbjccnk/Wux9G0aG1hSGBFjjQYCgY+ZPvY9yTyTUN6E6EsdJeNDIjX06Yy7LubaCXEKnBCd/iQBk8VP6BX5mtH1p1ZHp1m9xLzj2UX1kdgdqj+RJ9wBNcu2nUt/camtzE0sl277lEYJJx+gKP0Bcjb225z60HX9K8raUsisVKFlBKtjKEjO04JGR24JFetBXfjZ1lcWFkn3bKPO5jMuM+WAuTg9g7emfQNjkZFU9MeO9/bHE5F3GSCfM4cDPO1194/eDelX5rvUNok8Fnc4Z7ony0ZN6ttI/NkEDntmtX1F4R6deD2oBC/78GI27Y7AFT2HdTQQronXIodbVrYFbLV4zLGrDZ5csZcOu0HGQ6uPd7YwSMZuWSQKCzEAAZJPAAHck+6qj8SunItMs9MmgDEafcoBuO4lZGLvuxgEl1HuHPGKmXinetHo14ydzFs9/EjKjf9rGg5v8Rer21G/kmJ/DUlIRzhUUnaefVvzH4n4CrF+z30SGZtQlGdpMUAPvx7cn0B2D5v7hVKVdeo+L8GnWEFlpeJZI0VWlYExgkZcrkguxck9gBn6UF4NDGJA5VPMI2BsDdjuVB744zj4fCvq6uljRpJGCoilmY8BQoyST7gK5R6Jgu9R1iFxI7zeas0kpPKKjAs2cYGBwBjGSB61Zn2hes2ijSwjOPOXzZjj9Af2FBz6srE8dgvvNBWvid4gPql2WG5beP2YUPu9XYZxvb+gwPTmR+GvRqW9pJrN6F8qBWa3iYZ81x7KOwPpvIVR6tzxgZivhp0d+0tQSFt3lKDJMRwQq+gPoWYqv1Puqy/tB9RpFbwadDhc7ZHUcBUTKxJ8iQTj+BaD68PfHeW4u0t72NPxnCRyRBhtZjhVZSTlSTjcO3rnkic+LXUMVrpU/mBWaZTDGjc72cY7e5Rls/AepFUl4E6KZ9XRyPZt0aU/PGxB89zZ/6a3PVdw2v6/HaxM33aAlCR2Co348gxkZbAVT64jzigi58NJF0U6m8m3LLsi2nJQyBN5bPGWOQMduc81MPAzxFuDdLY3EjSxSK3lFyWaNkUttDE52FQwwexC4xznZeP2vxQWkGmw4B9l2Uf2ccY2xqfmef+j4iq18KAf2zZ4/8Am/8ApbP9KD38XuoDd6vOc+xCfu6duBESDjHoX3t9az9T1VbDQobOIgz3+Lq5I7pHkeTHkfvBQ2D29r0YVDOoI2W7nWTO8SyBs8nIds5+Oa3ul9JJ+ybm/uNwG5YLVQceZIWBdjxyqrn5kN7qCJgZrrzw46a+4abBARiTbvl4Gd8ntMDjuVyEz7lFc5eFPTH37VIUIzHGfOl/uxkHH1Yov1rrOgVU1+3kdZQ7QB96tsMSe+EkwR7jmFVq2ap/xhfyNX0i5yRiTYx9AFljJ7cnKu1BcFKUoFKUoFKUoKL+0Tos4mt7wENAiiLb32PudskYxtYYGf4ce6t7F4nxXNsTYLHbTSJ5t7cMgEdmOQzMcAzykgiNR3yCfUVYvUeiJeWk1vJ+WVCmf3Sfyt81bDfSuOtRtJbeSW3kyrRyFXTPG6MsucdjjLYPuPxoJq/iaLa5VrGPdscM91cqs11cjswZ2/5aEcbUweBz3rpnTNQSeGOaMkpKiyISMEh1BGQexwa4ra32htx2urBdhDBv1bj2wMEAEE55HHBx1N4R9aDULBcqyyW4SGQnGHKoPaGPfjOMcfGgrv7Sd5J59pEVxCEd1bPDOWAYY/hUJ/jNTjwb6AWws1llQfergB3JHManlYxnkcct8Tg/lFTDXOm7e8VFuYllEbiRN2fZYfI9veDwfUGtR4h9drpVskzRNMXkEaqDtHYkktggcA8Yyf5kBvNb1FoLeWVInnaNCyxRjLSEdlH/APD8j2qN9E+KFtqB8sg210uQ1vIfa4xnaSBvHwwG4OQBzUk0TVluraKdAwWZFkUMMEBlBwfj8uPdWPqHStrPcRXMsKtPAcxychhjOMkEbgMkgHIFBEtd2SdT2KPj8G1lmTt7TMzrjtk4Clu/x45z++IfU2pW19ZR2UBkhkP4hCbg5LbSjN/ZgLht3Hf1CkVq/GjRbiKS31Wzz5tmCsgA3YQkkMR6qNzhvg2ewNS2HdqenQNFePFvCNJLbYUsQpEiDdkx+39Rtx76D26+6eW/sJbYyLCXCsHYZCeW6sWxkcYUjv617NbW2pacY0kEtvPGYw6Y7DjcMjhgRnkcEVrNJ8J9PglWYRPLMN34ksskjNvBDFgW2kkE+nrUW0MHQdV+6N/8Pv23W7Ek+TLwChJ9/srk548s54agqPqbwuv7OVlNvJLHltssaGRWVf1HZnZxzhsevuqI10n46ddPZWqW8DlJrnOWHdIwMNg+jMSAD7g2MHFc86LpbXNzFBH+eZ1jUnOAXYDJx6DOT8BQX39nvpTybR7x1w9ydsZIGRGh9PUbnz8wimqe8S9aa61W6kY5CytEmDkBYjsXHJ7hc8epJ9a6vsLOO1tkjXCRQRqoJPCrGoGST8BkmuLJQAxAIIB4Izg/HnmgvPwheHS9FuNSnI/FYhR6sIyVRB65aTf8MYJ4BqltZ1aS6uJJ5juklYux54yewyThQOAPQACpHq+uyakLKwtEcRQokccXGZJWH4srY4/MWxnsuTxk1Hdb0lrW5lgdlZ4XMbFCSpKnBwSAe/Hagm2kdVpp2hsluw++X7tvKn2oIkyg5U5Vyd23POGJ92Z34fdOtpGiXGoNGPvckRkUOPyIOY1OORu4dhkZ9kHBWod4R+Fkt5OlzcxlbRMONwx94I/Kqg90zyT2IGB3yOj7yzSWN4pF3JIrI6n9SsCGHHvBIoOK9S1GS4laWZ2kkc5ZmOSf9jAx6DAq4fs/dDv5xv5kKoFK25OPbLZV2A74C5XPruPurc6P9naCO7Mk8xmtwSUh2lScn2Q7huQPgBn4dqt2GFUUKoCqoCqAMBQBgAD0AFBA+uvB221K4ScuYHHEpRV/GHpn3P6bznjAwcDFefaDu0iNnYQr5ccMZl2KAF9s7E4HqNj/AOL410CTXHnXXUZvtQnuD2dyEHuRPZjHBxnaATj1JoLo+zv015VnJdsPauG2IePyREg49RmTdn+4tW5VTfZ70O4is5JpXcRTEeTET7IC53SgZ43Hj0ztzzkVbNAqp/tFQf8AAW8oyGjuAAR+ndG5zn05Rf8AeKtioT4y2Cy6Lc5AzGEkUn0KSL2+JXcPrQTK3lDorDswDD6jNelRrw1v/O0izfOfwEQ855jGw/XKmpLQKUpQKUpQKoT7QnReyRL+JfZkxHPz2YACNsfFRtOOPZHqeb7qk/EXVkudWmhu9xstMgFy0Kkj7xIwi2qxHvaVE57APjGTQaew6PtNXnt3861g3W6GRI5l+8XM7bmlzG2WUht2WIJIwRkdpR9n+KaCG4t5raSPErMJSmFYrtR03E5JBHGBj83OajXWPT0yWZuZ9JsYoCFfNs7RT2/mMMbz+VjyoxtIBPbvi5+jL1JtPtniaR0MSANLjzG2jaS+ON2Qc4oN1UP8ROoIYo0tmtxe3FzkW9syB1dlx7TFvZVVJBJznv8AE1MK+SgznAyAQD6gHGRn6D+QoIh0v0zeecl1fXGx1TYlpbkpbRKVxtZcnzGHv7AgYyAKmNY+oX6QRPLKwVI1LsT6BRk1X3TnUDdRWN7FJE9rCSI45FbJbnd6jGV2pkDgh8cd6Cca7rdvawmS6kSKP8pL/qyPygd2OM8AGq26Ys/uXUbWtiW+5T2/3qSPJKITwrpnsM7F9eGx6DGx6Q8KWilM+qTC+eJRHbh8skSKuM7ZBjd/MDk8k5G+1jxI0+3cr5ommzt8qAedITn8uE7fIkUGZqXXljb3ItprmOOY7fYO7jf+XLAbVz8SO499Rrx3mgXSHE352kQQY7iQHOQfQbBJn4HHcitFpE1rresyfeNLMf3ZAzPKXWQkMBGs0YwhyCSFbJwncjisb7QNk89zpsC9pXdFzwN0jwryfqKCG+N8zSXVnI/JexgYn0JLSFv6mtX4S3VtDqaT3cixRwI8oLerBcKAMEsfayAOeKvfxI8MI9Tt0CMIp4ARC5Hskcew+B+Xgcjsc4HJBolPB/Uzd/dvuzAg48058nH73m4wRjnH5vTGeKCTde+JtxrE4sNOVvJkYIONr3BBJyST7EXAODjgZb3D36j+z1PHbwtaP582B58bMqjcQOYycDaDkYY57H4VZHhv4VQ6WPMLGW5ddrydlUHBKovoMgcnk49O1Tqgp7w+8Ojo9rPqF3j7zHDIyoMOIlVc+nBdsY4OADjPJxodI6ZiSPQmkgjee7uJJpNy5Lo2GBOO6qhRwDwPdyRU78Wbg3P3bSoW/FvZAZcd0gjO53PPHI4zwdrCvgwpcdRW8MYHlaXalsDkB5cIqe4YQqffxQWMowOOK/aUoFKUoMDXtONxazwq/ltLE8Yf90uhAP8AWuZdC8K55NYOnzDAiO+d1IwIuCGUkd2BUDjILcgYOOorq+jiXdI6Rr73YKP5saiupeKOk20jb7qIyEAMYwZSdpIALRKwyMngnjJoJXZ2ixRpHGoVI1CKo7KqgAAfAACvaqwuPtC6eOI0uZWPYLGoz/icH+hrAbxvu5c/ddIuJAchGPmHJGe6pEfT0DfWgt6tV1Vp5nsbmEd5YZEHzZGA7fHFVtF1P1NOMJYQQ5H5nG0jPA4km7jvjH07Vnr0drt0Nt5qccEbD2kt4xu9PZ3BUIzz+o/Wg9vADUml0gK2MQTSRL8QQknP1kYfQVZNaDovouHTLdoLdpGVnMhMhBO4qin8qgAYQcY99b+gUpSgUpSgVTfVVxHp3UZmu0ElnqMKxuXQMiGPy15ByCFMcbH3B8+gq5Kj/WvRcOp2xhm4I9qOQDLRN7x7x6Eeo+hARjxc0O4uo7SS3iF5bxSeZNbK5XzwwXYwZe4A3dj+rOCM1m6N1Jc2ljPc6lbR2dtDsEEEOHeNOFw207SMlMYxj2sgDFQLT9K6j0jKQqLy3XAVc+cmAMgKpZZUGOMDA+fBraXur63q1tJafs5LRJQVklmLoFAweFb2ucBchW7+ncBb9tcLIiuhDI4DKR2YMMgj4EVF/Evqeaws1uIVVgs0Qlz6Rs2Gx7iTtXPpuqNeE3iCzkaZer5V5bgxLkcSLEuNvH61UHtwQMip31ZoK3tlPbNj8VCoJ7Kw5RuPc4U/SginiR0rNfNH515FbaXGFknBO1nYOe7EbQu0qAS2Aedp4rHbxGsLBYbHS4mvXAPlxWx3qO7HMnOSTuY43Y5JxWy6LuY9Q002d4N80C/dryJz7QZCQGJGD7QUMHB7g85BqK6h4A7JBNp13JaSjlVJZgucj2ZV2uBj3g+vNBspOlru7j83XbxIbXlzaRssSL6qsswwWCjPGTyAd1YEniToukB4tPhEr+ph5Un0DTyElh8tw/rUL1Lwz1Z7gftBLq8jAOGimWQk44AMp/DBOAWK8DnB7VIofDIC3Jngt9KtUH48ski3V24HBxIR5UIbOPYGc44OcUEs8HZXuY7vUJV2ve3BKjk4jiUIi59QvtL29P5ffXqeZrGjRdx5s8xXt/yo0ZW+mG49ak/Rs1o1lF9wINsoKRkBlzsJDfmAJO7JJI5OT61EdRvFPUrSOCy2OnPLgDcwZpDuKAcljG2MfGgsilVb/wC+S5nwbDSLueM9pHBQHPb8iOuPjur5HUXUsg9jT7aIHkM7jIHGAQZ85+n0FBalYWs6vHa28k8zBY4lLMT8OwHxJwAPUkCq7/8AZXqKVgJdTt4k9TEmW7+7yUzwT+r0HzqL6b0NJc6+9peXk17DaIs8nmM2HLBCse0swAJYZx3AI4zQSbpy48qK716/Uo8qn7ujcmKDtEgGB7UhKjPrweNxrD6e6kg0ax++XzGS91JvvLpHtL4cM0fsswCIAT8i2BnFZ/i307qGoSQWVrGq2hAkklLBVDBmAVgDnaq7SAAclv4eNP174e20NpFbrvutTvJESOeV2MjFChkc84WNYxtxzgMO+M0G4Txplm9q00m+nT97aR/5Ecf1r4vOq+oLhv8AhdNS1UAgmZ1YnPYjcyYwPTaa9NA8Q2sr2TTtWuIS0aRmK4A2B9yglZecK2CCCQBwc9xVn0FUJo/U8pIa8tYADjIVCWBAyRiFjx81/wBaL4RahIxafWrnLYLCPzAOfzAfigAeg9n6Va9KCvdN8CtMj/PHLcHvmWVvh6R7Qe3qPU1JYOhbBFCrZWuFGBmGNj9Sykk/Emt7SgxLHSYYRiGKOIe5EVB/2gVl0pQKUpQKUpQKUpQKUpQKUpQKUpQVR4wdCybl1SwG26tyHk24y6pz5mMe064wQe68c4wZb4ddeR6pa+YBslQhJo8/lbGcj12N6H4EelSqqP8AFXpYWF7Z3OmMLOa5lMTFW2R7mKbSVxtVOTuHY8cd6Ca9aaVJaXA1WzjDvGmy7hAwbiHIJZcf2qYyCe4HwwZVoGvw3tuk9u4eNx9VPqrD0YeoquofEfUdO9jV7F5FB/8AFW4BTbgDJUDbnOTyyd/y8c7DpLxD0QSS/d5Vt3uH82QSB4lZyOSC/wCGp9+CMn30Ek6p6O++Mji7u7V4wQDby7Ac+rLjk/yqNy+C0Uzhr29vrxVOQkkvs/EHAyB/dIqfW2oRyDMciOPerBu/bsa9JbhUBLMFA7kkAD+dB5adp0dvEsUKLHGgwqKMAf7OTn1JJqE+HsRm1HVrw4KvOttGcelsu1iD+6cr27kV+9ReJiOz2elk3V842o0YDRQk4y7yH2cKCTxuGQAaknRvTYsLKK2DFygJdz+t3JZ2+RYnHwxQbrFKUoFVp07heqtRGeXt4XAx6KsCnn6j+fwqy6qvT2I6xnweGtBn/DCcH6gGgmfiBr8tlp09zAqPJEFIV8lcGRAxIUg8KSe4/wBK/LPQori6h1Mly5tlSNCRtjEmXLAYzvIbbnPatvqulR3MLwzrvikG11yRkfMEEfMVkQQqihUAVVAVQOAABgAD0AFBSV7oy3Wm65eSKDK9xII2dclI7Vl2hGOSMjK8HHGOwq3el5w9jbOM4aCJhnvzEp5+NRDxj1fbZpYwgfeNRkWCMZ2gAuu9jj0JIU/3yfTBmuiab93tYYM7vJiji3dt3loFzj0zjNBm0pSgUpSgUpSgUpSgUpSgUpSgUpSgUpSgUpSgVSf2lbweXZx/qLSv8gAg/qW/pV2Vyz41dRtdatKvIS2/AQHI/KTvbHxfPPqAtBufDLxrezC216WlthhUk7vAP83Qe7uB2zwtXHd9IaXqcYmMEE4k5Esfss3zeMhiR7ieK5GqVdD+I11pkgMTb4S26SBj7D8Yz2yrduR7hnI4oL1m8BtLLArHLHj0WZ+49fayc/Wq41npbTrTX1gmWWWzWNDMWdyIGkOEZ3XBEeTHnJx7ff0q6ujeuLbUoPMgcbgB5kR/PET6EeoyDhhwcVU2qpcyxazqUIglhmZ7V4nQl/LhCIsqMMYKjDYPuyckCgu7S9Hhtk2W8UcKfuooUH4nHc/E1mVS/SmodQWFuoez++wBFMf4qeYi7MhRtYsRjjBU8jA+Nn9I9UR6haJcRAqGyGRu6Mpwyn5H19xFBuaUpQKq65O3rCPBC77M59n/AJmN/GccH2Qc/wAOKs6adUUs7BVHJLEAD5k8Cq56502aPULXV7WE3qwRPFJFGw3bSJMSJgHefxHBAB7D3kgLJpWi6Y62tNQUm2lDMo9uMgrJH/eRue/GRkZ9a3hNBWNwpu+rEHJj0+23HvgPIDj0wCRIp/6PhirPqsvBnNzJqGotnN1clUz6JHyoB9QA4X/oqzaBSlKBSlKBSlKBSlKBSlKBSlKBSlKBSlKBSlKBWt1Dpq1nffPbQTPjG6SKN2x7sspOK2VKCH3/AIRaVKWLWcalu5jLx4+QRgo+gqKa19nS0eP/AIaaWGQADLkSK3xIwCD8jj4VbdKDmXXfDPU9Gf71bOXRP7aHIZcjkPGedufmO2cVYXhZMLrpua2iUtKqXELA8B3lEjLgtxyHUd+PWrYr8C47UHOWm9A9R2yRmBpkA5Ea3SAJj0MbSbDn3c/GpR4FX01tc3em3aNHKMXIU44JCh+3HIMRGOO9XNXx5K7t20biNu7AzgHIGe+Mk8UH3WHq2rRW0DzztsjjG5m5OB8AOSfTArMrR9V9G2+oxLHdB2RG3gK7JzgjJx34JoOdfFHxQk1OXy490dohyiHgyHH53wSM98D0B9+a0PSnXF3p0ge2lIXOWjbJjf8AvJn+owfjVy9QfZztpDutJ3t/erjzVPyOQw+pP0qLy/ZvvedtxbH3Z8wZ/wCw4oJVYmx14G4smax1SJd25TsbPHL7eJYi2Bu79s4zg6jVuo+oLxv2elv5EiqY55VGBIMAM/mt7KKQc+xzzx7qw9F8CtVtbhJoLm1jkjOVYPKfoR5WCCOCDwQavmyMnlp5oUSbRvCEsobHO0kAkZ7ZAoNN0H0v+z9PhtiQzICXYDAZnYs2PUgZwCfQCpBSlApSlApSlApSlApSlApSlApSlApSlApSlApS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47167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M. Gillespie aime bien la chimie.  Parce que c’est une classe intéressante, nous aimons la chimie aussi.  Marc aime </a:t>
            </a:r>
            <a:r>
              <a:rPr lang="fr-FR" dirty="0" smtClean="0"/>
              <a:t>l’école</a:t>
            </a:r>
            <a:r>
              <a:rPr lang="fr-FR" dirty="0" smtClean="0"/>
              <a:t>, mais il aime surtout la </a:t>
            </a:r>
            <a:r>
              <a:rPr lang="fr-FR" dirty="0"/>
              <a:t>classe de chimie. </a:t>
            </a:r>
            <a:r>
              <a:rPr lang="fr-FR" dirty="0" smtClean="0"/>
              <a:t> Normalement, Julie et Franc n’aiment pas les sciences, mais ils aiment le cours de chimie.  Et toi?  Est-ce que tu aimes aussi la chimie?</a:t>
            </a:r>
          </a:p>
          <a:p>
            <a:endParaRPr lang="fr-FR" dirty="0"/>
          </a:p>
          <a:p>
            <a:r>
              <a:rPr lang="fr-FR" dirty="0" smtClean="0"/>
              <a:t>Do </a:t>
            </a:r>
            <a:r>
              <a:rPr lang="fr-FR" dirty="0" err="1" smtClean="0"/>
              <a:t>you</a:t>
            </a:r>
            <a:r>
              <a:rPr lang="fr-FR" dirty="0" smtClean="0"/>
              <a:t> notice a pattern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verb</a:t>
            </a:r>
            <a:r>
              <a:rPr lang="fr-FR" dirty="0" smtClean="0"/>
              <a:t> « </a:t>
            </a:r>
            <a:r>
              <a:rPr lang="fr-FR" b="1" i="1" dirty="0" smtClean="0"/>
              <a:t>aimer</a:t>
            </a:r>
            <a:r>
              <a:rPr lang="fr-FR" dirty="0" smtClean="0"/>
              <a:t> </a:t>
            </a:r>
            <a:r>
              <a:rPr lang="fr-FR" dirty="0" smtClean="0"/>
              <a:t>» ?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7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/>
          </a:bodyPr>
          <a:lstStyle/>
          <a:p>
            <a:pPr>
              <a:tabLst>
                <a:tab pos="4122738" algn="l"/>
              </a:tabLst>
            </a:pPr>
            <a:r>
              <a:rPr lang="en-US" dirty="0" smtClean="0"/>
              <a:t>Je/j’	Nous</a:t>
            </a:r>
          </a:p>
          <a:p>
            <a:pPr>
              <a:tabLst>
                <a:tab pos="4122738" algn="l"/>
              </a:tabLst>
            </a:pPr>
            <a:endParaRPr lang="en-US" dirty="0" smtClean="0"/>
          </a:p>
          <a:p>
            <a:pPr>
              <a:tabLst>
                <a:tab pos="4122738" algn="l"/>
              </a:tabLst>
            </a:pPr>
            <a:r>
              <a:rPr lang="en-US" dirty="0" err="1" smtClean="0"/>
              <a:t>Tu</a:t>
            </a:r>
            <a:r>
              <a:rPr lang="en-US" dirty="0" smtClean="0"/>
              <a:t>	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</a:p>
          <a:p>
            <a:pPr>
              <a:tabLst>
                <a:tab pos="4122738" algn="l"/>
              </a:tabLst>
            </a:pPr>
            <a:endParaRPr lang="en-US" dirty="0"/>
          </a:p>
          <a:p>
            <a:pPr>
              <a:tabLst>
                <a:tab pos="4122738" algn="l"/>
              </a:tabLst>
            </a:pPr>
            <a:r>
              <a:rPr lang="en-US" dirty="0" smtClean="0"/>
              <a:t>Il/</a:t>
            </a:r>
            <a:r>
              <a:rPr lang="en-US" dirty="0" err="1" smtClean="0"/>
              <a:t>elle</a:t>
            </a:r>
            <a:r>
              <a:rPr lang="en-US" dirty="0" smtClean="0"/>
              <a:t>/on	</a:t>
            </a:r>
            <a:r>
              <a:rPr lang="en-US" dirty="0" err="1" smtClean="0"/>
              <a:t>Ils</a:t>
            </a:r>
            <a:r>
              <a:rPr lang="en-US" dirty="0" smtClean="0"/>
              <a:t>/</a:t>
            </a:r>
            <a:r>
              <a:rPr lang="en-US" dirty="0" err="1" smtClean="0"/>
              <a:t>elles</a:t>
            </a:r>
            <a:endParaRPr lang="en-US" dirty="0" smtClean="0"/>
          </a:p>
          <a:p>
            <a:pPr>
              <a:tabLst>
                <a:tab pos="4122738" algn="l"/>
              </a:tabLst>
            </a:pPr>
            <a:endParaRPr lang="en-US" dirty="0"/>
          </a:p>
          <a:p>
            <a:pPr>
              <a:tabLst>
                <a:tab pos="2293938" algn="l"/>
              </a:tabLst>
            </a:pPr>
            <a:r>
              <a:rPr lang="en-US" dirty="0" smtClean="0"/>
              <a:t>Negation:	Je </a:t>
            </a:r>
            <a:r>
              <a:rPr lang="en-US" dirty="0" err="1" smtClean="0"/>
              <a:t>n’aime</a:t>
            </a:r>
            <a:r>
              <a:rPr lang="en-US" dirty="0" smtClean="0"/>
              <a:t> pas</a:t>
            </a:r>
          </a:p>
          <a:p>
            <a:pPr>
              <a:tabLst>
                <a:tab pos="229393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n’aimes</a:t>
            </a:r>
            <a:r>
              <a:rPr lang="en-US" dirty="0" smtClean="0"/>
              <a:t> pas</a:t>
            </a:r>
          </a:p>
          <a:p>
            <a:pPr>
              <a:tabLst>
                <a:tab pos="2293938" algn="l"/>
              </a:tabLst>
            </a:pPr>
            <a:r>
              <a:rPr lang="en-US" dirty="0" smtClean="0"/>
              <a:t>	Il </a:t>
            </a:r>
            <a:r>
              <a:rPr lang="en-US" dirty="0" err="1" smtClean="0"/>
              <a:t>n’aime</a:t>
            </a:r>
            <a:r>
              <a:rPr lang="en-US" dirty="0" smtClean="0"/>
              <a:t> pas</a:t>
            </a:r>
          </a:p>
          <a:p>
            <a:pPr>
              <a:tabLst>
                <a:tab pos="2293938" algn="l"/>
              </a:tabLst>
            </a:pPr>
            <a:r>
              <a:rPr lang="en-US" dirty="0" smtClean="0"/>
              <a:t>	etc</a:t>
            </a:r>
            <a:r>
              <a:rPr lang="en-US" dirty="0" smtClean="0"/>
              <a:t>.</a:t>
            </a:r>
          </a:p>
          <a:p>
            <a:pPr algn="r">
              <a:tabLst>
                <a:tab pos="2293938" algn="l"/>
              </a:tabLst>
            </a:pPr>
            <a:r>
              <a:rPr lang="en-US" dirty="0" smtClean="0"/>
              <a:t>Speed writing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aimer = to like/love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473369"/>
            <a:ext cx="1143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chemeClr val="accent5">
                    <a:lumMod val="50000"/>
                  </a:schemeClr>
                </a:solidFill>
              </a:rPr>
              <a:t>aime</a:t>
            </a:r>
            <a:endParaRPr lang="en-US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3914" y="2362200"/>
            <a:ext cx="13316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solidFill>
                  <a:schemeClr val="accent5">
                    <a:lumMod val="50000"/>
                  </a:schemeClr>
                </a:solidFill>
              </a:rPr>
              <a:t>aimes</a:t>
            </a:r>
            <a:endParaRPr lang="en-US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302169"/>
            <a:ext cx="13316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solidFill>
                  <a:schemeClr val="accent5">
                    <a:lumMod val="50000"/>
                  </a:schemeClr>
                </a:solidFill>
              </a:rPr>
              <a:t>aime</a:t>
            </a:r>
            <a:endParaRPr lang="en-US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1447800"/>
            <a:ext cx="1600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solidFill>
                  <a:schemeClr val="accent5">
                    <a:lumMod val="50000"/>
                  </a:schemeClr>
                </a:solidFill>
              </a:rPr>
              <a:t>aimons</a:t>
            </a:r>
            <a:endParaRPr lang="en-US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362199"/>
            <a:ext cx="1600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solidFill>
                  <a:schemeClr val="accent5">
                    <a:lumMod val="50000"/>
                  </a:schemeClr>
                </a:solidFill>
              </a:rPr>
              <a:t>aimez</a:t>
            </a:r>
            <a:endParaRPr lang="en-US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302169"/>
            <a:ext cx="1600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solidFill>
                  <a:schemeClr val="accent5">
                    <a:lumMod val="50000"/>
                  </a:schemeClr>
                </a:solidFill>
              </a:rPr>
              <a:t>aiment</a:t>
            </a:r>
            <a:endParaRPr lang="en-US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62200" y="1905000"/>
            <a:ext cx="228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64014" y="2819400"/>
            <a:ext cx="3791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00800" y="1905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0" y="3733800"/>
            <a:ext cx="533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53200" y="2819400"/>
            <a:ext cx="3429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29000" y="3733800"/>
            <a:ext cx="228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43957" y="1066800"/>
            <a:ext cx="4372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5376672"/>
          </a:xfrm>
        </p:spPr>
        <p:txBody>
          <a:bodyPr>
            <a:normAutofit/>
          </a:bodyPr>
          <a:lstStyle/>
          <a:p>
            <a:r>
              <a:rPr lang="fr-FR" dirty="0"/>
              <a:t>a</a:t>
            </a:r>
            <a:r>
              <a:rPr lang="fr-FR" dirty="0" smtClean="0"/>
              <a:t>dorer</a:t>
            </a:r>
          </a:p>
          <a:p>
            <a:r>
              <a:rPr lang="fr-FR" dirty="0"/>
              <a:t>a</a:t>
            </a:r>
            <a:r>
              <a:rPr lang="fr-FR" dirty="0" smtClean="0"/>
              <a:t>imer</a:t>
            </a:r>
          </a:p>
          <a:p>
            <a:r>
              <a:rPr lang="fr-FR" dirty="0"/>
              <a:t>a</a:t>
            </a:r>
            <a:r>
              <a:rPr lang="fr-FR" dirty="0" smtClean="0"/>
              <a:t>imer mieux</a:t>
            </a:r>
          </a:p>
          <a:p>
            <a:r>
              <a:rPr lang="fr-FR" dirty="0"/>
              <a:t>a</a:t>
            </a:r>
            <a:r>
              <a:rPr lang="fr-FR" dirty="0" smtClean="0"/>
              <a:t>rriver</a:t>
            </a:r>
          </a:p>
          <a:p>
            <a:r>
              <a:rPr lang="fr-FR" dirty="0"/>
              <a:t>c</a:t>
            </a:r>
            <a:r>
              <a:rPr lang="fr-FR" dirty="0" smtClean="0"/>
              <a:t>hercher</a:t>
            </a:r>
          </a:p>
          <a:p>
            <a:r>
              <a:rPr lang="fr-FR" dirty="0"/>
              <a:t>c</a:t>
            </a:r>
            <a:r>
              <a:rPr lang="fr-FR" dirty="0" smtClean="0"/>
              <a:t>ommencer</a:t>
            </a:r>
          </a:p>
          <a:p>
            <a:r>
              <a:rPr lang="fr-FR" dirty="0"/>
              <a:t>d</a:t>
            </a:r>
            <a:r>
              <a:rPr lang="fr-FR" dirty="0" smtClean="0"/>
              <a:t>essiner</a:t>
            </a:r>
          </a:p>
          <a:p>
            <a:r>
              <a:rPr lang="fr-FR" dirty="0"/>
              <a:t>d</a:t>
            </a:r>
            <a:r>
              <a:rPr lang="fr-FR" dirty="0" smtClean="0"/>
              <a:t>étester</a:t>
            </a:r>
          </a:p>
          <a:p>
            <a:r>
              <a:rPr lang="fr-FR" dirty="0"/>
              <a:t>d</a:t>
            </a:r>
            <a:r>
              <a:rPr lang="fr-FR" dirty="0" smtClean="0"/>
              <a:t>onner</a:t>
            </a:r>
          </a:p>
          <a:p>
            <a:r>
              <a:rPr lang="fr-FR" dirty="0" smtClean="0"/>
              <a:t>étudier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5376672"/>
          </a:xfrm>
        </p:spPr>
        <p:txBody>
          <a:bodyPr>
            <a:normAutofit/>
          </a:bodyPr>
          <a:lstStyle/>
          <a:p>
            <a:r>
              <a:rPr lang="fr-FR" dirty="0"/>
              <a:t>h</a:t>
            </a:r>
            <a:r>
              <a:rPr lang="fr-FR" dirty="0" smtClean="0"/>
              <a:t>abiter (à/en)</a:t>
            </a:r>
          </a:p>
          <a:p>
            <a:r>
              <a:rPr lang="fr-FR" dirty="0"/>
              <a:t>m</a:t>
            </a:r>
            <a:r>
              <a:rPr lang="fr-FR" dirty="0" smtClean="0"/>
              <a:t>anger</a:t>
            </a:r>
          </a:p>
          <a:p>
            <a:r>
              <a:rPr lang="fr-FR" dirty="0"/>
              <a:t>o</a:t>
            </a:r>
            <a:r>
              <a:rPr lang="fr-FR" dirty="0" smtClean="0"/>
              <a:t>ublier</a:t>
            </a:r>
          </a:p>
          <a:p>
            <a:r>
              <a:rPr lang="fr-FR" dirty="0"/>
              <a:t>p</a:t>
            </a:r>
            <a:r>
              <a:rPr lang="fr-FR" dirty="0" smtClean="0"/>
              <a:t>arler</a:t>
            </a:r>
          </a:p>
          <a:p>
            <a:r>
              <a:rPr lang="fr-FR" dirty="0"/>
              <a:t>p</a:t>
            </a:r>
            <a:r>
              <a:rPr lang="fr-FR" dirty="0" smtClean="0"/>
              <a:t>artager</a:t>
            </a:r>
          </a:p>
          <a:p>
            <a:r>
              <a:rPr lang="fr-FR" dirty="0"/>
              <a:t>p</a:t>
            </a:r>
            <a:r>
              <a:rPr lang="fr-FR" dirty="0" smtClean="0"/>
              <a:t>enser (que/qu’)</a:t>
            </a:r>
          </a:p>
          <a:p>
            <a:r>
              <a:rPr lang="fr-FR" dirty="0"/>
              <a:t>r</a:t>
            </a:r>
            <a:r>
              <a:rPr lang="fr-FR" dirty="0" smtClean="0"/>
              <a:t>egarder</a:t>
            </a:r>
          </a:p>
          <a:p>
            <a:r>
              <a:rPr lang="fr-FR" dirty="0"/>
              <a:t>r</a:t>
            </a:r>
            <a:r>
              <a:rPr lang="fr-FR" dirty="0" smtClean="0"/>
              <a:t>encontrer</a:t>
            </a:r>
          </a:p>
          <a:p>
            <a:r>
              <a:rPr lang="fr-FR" dirty="0"/>
              <a:t>r</a:t>
            </a:r>
            <a:r>
              <a:rPr lang="fr-FR" dirty="0" smtClean="0"/>
              <a:t>etrouver</a:t>
            </a:r>
          </a:p>
          <a:p>
            <a:r>
              <a:rPr lang="fr-FR" dirty="0"/>
              <a:t>t</a:t>
            </a:r>
            <a:r>
              <a:rPr lang="fr-FR" dirty="0" smtClean="0"/>
              <a:t>ravailler</a:t>
            </a:r>
          </a:p>
          <a:p>
            <a:r>
              <a:rPr lang="fr-FR" dirty="0" smtClean="0"/>
              <a:t>voyager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Verbes</a:t>
            </a:r>
            <a:r>
              <a:rPr lang="en-US" dirty="0" smtClean="0"/>
              <a:t> –</a:t>
            </a:r>
            <a:r>
              <a:rPr lang="en-US" dirty="0" err="1" smtClean="0"/>
              <a:t>er</a:t>
            </a:r>
            <a:r>
              <a:rPr lang="en-US" dirty="0" smtClean="0"/>
              <a:t>   (actions)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14561" r="22667" b="46244"/>
          <a:stretch/>
        </p:blipFill>
        <p:spPr bwMode="auto">
          <a:xfrm>
            <a:off x="-1" y="1828800"/>
            <a:ext cx="9152229" cy="36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1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55082" r="23984" b="9506"/>
          <a:stretch/>
        </p:blipFill>
        <p:spPr bwMode="auto">
          <a:xfrm>
            <a:off x="-8229" y="2057400"/>
            <a:ext cx="9152229" cy="329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480</TotalTime>
  <Words>234</Words>
  <Application>Microsoft Office PowerPoint</Application>
  <PresentationFormat>On-screen Show (4:3)</PresentationFormat>
  <Paragraphs>67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Pile/Face:</vt:lpstr>
      <vt:lpstr>PowerPoint Presentation</vt:lpstr>
      <vt:lpstr>PowerPoint Presentation</vt:lpstr>
      <vt:lpstr>Sondage…</vt:lpstr>
      <vt:lpstr>Lisez</vt:lpstr>
      <vt:lpstr>aimer = to like/love</vt:lpstr>
      <vt:lpstr>Verbes –er   (actions)</vt:lpstr>
      <vt:lpstr>Liasons</vt:lpstr>
      <vt:lpstr>Liasons</vt:lpstr>
      <vt:lpstr>Liasons</vt:lpstr>
      <vt:lpstr>Liasons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Pile/Face:</dc:title>
  <dc:creator>Call, Brittany</dc:creator>
  <cp:lastModifiedBy>Call, Brittany</cp:lastModifiedBy>
  <cp:revision>30</cp:revision>
  <dcterms:created xsi:type="dcterms:W3CDTF">2013-09-12T19:06:02Z</dcterms:created>
  <dcterms:modified xsi:type="dcterms:W3CDTF">2013-09-16T18:07:17Z</dcterms:modified>
</cp:coreProperties>
</file>