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375" r:id="rId2"/>
    <p:sldId id="378" r:id="rId3"/>
    <p:sldId id="386" r:id="rId4"/>
    <p:sldId id="387" r:id="rId5"/>
    <p:sldId id="392" r:id="rId6"/>
    <p:sldId id="394" r:id="rId7"/>
    <p:sldId id="393" r:id="rId8"/>
    <p:sldId id="395" r:id="rId9"/>
    <p:sldId id="396" r:id="rId10"/>
    <p:sldId id="391" r:id="rId11"/>
    <p:sldId id="388" r:id="rId12"/>
    <p:sldId id="389" r:id="rId13"/>
    <p:sldId id="390" r:id="rId14"/>
    <p:sldId id="379" r:id="rId15"/>
    <p:sldId id="380" r:id="rId16"/>
    <p:sldId id="381" r:id="rId17"/>
    <p:sldId id="382" r:id="rId18"/>
    <p:sldId id="383" r:id="rId19"/>
    <p:sldId id="384" r:id="rId20"/>
    <p:sldId id="3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>
        <p:scale>
          <a:sx n="40" d="100"/>
          <a:sy n="40" d="100"/>
        </p:scale>
        <p:origin x="-78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r>
              <a:rPr lang="en-US" baseline="0" dirty="0" smtClean="0"/>
              <a:t> – finger races,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7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Bingo</a:t>
            </a:r>
            <a:r>
              <a:rPr lang="en-US" baseline="0" dirty="0" smtClean="0"/>
              <a:t> – finger races,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7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34.wmf"/><Relationship Id="rId18" Type="http://schemas.openxmlformats.org/officeDocument/2006/relationships/image" Target="../media/image44.wmf"/><Relationship Id="rId26" Type="http://schemas.openxmlformats.org/officeDocument/2006/relationships/image" Target="../media/image39.wmf"/><Relationship Id="rId3" Type="http://schemas.openxmlformats.org/officeDocument/2006/relationships/image" Target="../media/image37.wmf"/><Relationship Id="rId21" Type="http://schemas.openxmlformats.org/officeDocument/2006/relationships/image" Target="../media/image27.wmf"/><Relationship Id="rId34" Type="http://schemas.openxmlformats.org/officeDocument/2006/relationships/image" Target="../media/image48.wmf"/><Relationship Id="rId7" Type="http://schemas.openxmlformats.org/officeDocument/2006/relationships/image" Target="../media/image35.wmf"/><Relationship Id="rId12" Type="http://schemas.openxmlformats.org/officeDocument/2006/relationships/image" Target="../media/image21.wmf"/><Relationship Id="rId17" Type="http://schemas.openxmlformats.org/officeDocument/2006/relationships/image" Target="../media/image22.gif"/><Relationship Id="rId25" Type="http://schemas.openxmlformats.org/officeDocument/2006/relationships/image" Target="../media/image43.wmf"/><Relationship Id="rId33" Type="http://schemas.openxmlformats.org/officeDocument/2006/relationships/image" Target="../media/image46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wmf"/><Relationship Id="rId20" Type="http://schemas.openxmlformats.org/officeDocument/2006/relationships/image" Target="../media/image28.wmf"/><Relationship Id="rId29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24" Type="http://schemas.openxmlformats.org/officeDocument/2006/relationships/image" Target="../media/image42.wmf"/><Relationship Id="rId32" Type="http://schemas.openxmlformats.org/officeDocument/2006/relationships/image" Target="../media/image47.wmf"/><Relationship Id="rId37" Type="http://schemas.openxmlformats.org/officeDocument/2006/relationships/image" Target="../media/image49.wmf"/><Relationship Id="rId5" Type="http://schemas.openxmlformats.org/officeDocument/2006/relationships/image" Target="../media/image24.wmf"/><Relationship Id="rId15" Type="http://schemas.openxmlformats.org/officeDocument/2006/relationships/image" Target="../media/image36.wmf"/><Relationship Id="rId23" Type="http://schemas.openxmlformats.org/officeDocument/2006/relationships/image" Target="../media/image26.wmf"/><Relationship Id="rId28" Type="http://schemas.openxmlformats.org/officeDocument/2006/relationships/image" Target="../media/image41.wmf"/><Relationship Id="rId36" Type="http://schemas.openxmlformats.org/officeDocument/2006/relationships/image" Target="../media/image45.wmf"/><Relationship Id="rId10" Type="http://schemas.openxmlformats.org/officeDocument/2006/relationships/image" Target="../media/image19.wmf"/><Relationship Id="rId19" Type="http://schemas.openxmlformats.org/officeDocument/2006/relationships/image" Target="../media/image32.wmf"/><Relationship Id="rId31" Type="http://schemas.openxmlformats.org/officeDocument/2006/relationships/image" Target="../media/image38.wmf"/><Relationship Id="rId4" Type="http://schemas.openxmlformats.org/officeDocument/2006/relationships/image" Target="../media/image23.gif"/><Relationship Id="rId9" Type="http://schemas.openxmlformats.org/officeDocument/2006/relationships/image" Target="../media/image17.wmf"/><Relationship Id="rId14" Type="http://schemas.openxmlformats.org/officeDocument/2006/relationships/image" Target="../media/image50.jpeg"/><Relationship Id="rId22" Type="http://schemas.openxmlformats.org/officeDocument/2006/relationships/image" Target="../media/image25.wmf"/><Relationship Id="rId27" Type="http://schemas.openxmlformats.org/officeDocument/2006/relationships/image" Target="../media/image40.wmf"/><Relationship Id="rId30" Type="http://schemas.openxmlformats.org/officeDocument/2006/relationships/image" Target="../media/image30.gif"/><Relationship Id="rId35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50.jpeg"/><Relationship Id="rId18" Type="http://schemas.openxmlformats.org/officeDocument/2006/relationships/image" Target="../media/image32.wmf"/><Relationship Id="rId26" Type="http://schemas.openxmlformats.org/officeDocument/2006/relationships/image" Target="../media/image40.wmf"/><Relationship Id="rId3" Type="http://schemas.openxmlformats.org/officeDocument/2006/relationships/image" Target="../media/image23.gif"/><Relationship Id="rId21" Type="http://schemas.openxmlformats.org/officeDocument/2006/relationships/image" Target="../media/image25.wmf"/><Relationship Id="rId34" Type="http://schemas.openxmlformats.org/officeDocument/2006/relationships/image" Target="../media/image31.wmf"/><Relationship Id="rId7" Type="http://schemas.openxmlformats.org/officeDocument/2006/relationships/image" Target="../media/image18.wmf"/><Relationship Id="rId12" Type="http://schemas.openxmlformats.org/officeDocument/2006/relationships/image" Target="../media/image34.wmf"/><Relationship Id="rId17" Type="http://schemas.openxmlformats.org/officeDocument/2006/relationships/image" Target="../media/image44.wmf"/><Relationship Id="rId25" Type="http://schemas.openxmlformats.org/officeDocument/2006/relationships/image" Target="../media/image39.wmf"/><Relationship Id="rId33" Type="http://schemas.openxmlformats.org/officeDocument/2006/relationships/image" Target="../media/image48.wmf"/><Relationship Id="rId2" Type="http://schemas.openxmlformats.org/officeDocument/2006/relationships/image" Target="../media/image37.wmf"/><Relationship Id="rId16" Type="http://schemas.openxmlformats.org/officeDocument/2006/relationships/image" Target="../media/image22.gif"/><Relationship Id="rId20" Type="http://schemas.openxmlformats.org/officeDocument/2006/relationships/image" Target="../media/image27.wm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21.wmf"/><Relationship Id="rId24" Type="http://schemas.openxmlformats.org/officeDocument/2006/relationships/image" Target="../media/image43.wmf"/><Relationship Id="rId32" Type="http://schemas.openxmlformats.org/officeDocument/2006/relationships/image" Target="../media/image46.wmf"/><Relationship Id="rId5" Type="http://schemas.openxmlformats.org/officeDocument/2006/relationships/image" Target="../media/image16.wmf"/><Relationship Id="rId15" Type="http://schemas.openxmlformats.org/officeDocument/2006/relationships/image" Target="../media/image33.wmf"/><Relationship Id="rId23" Type="http://schemas.openxmlformats.org/officeDocument/2006/relationships/image" Target="../media/image42.wmf"/><Relationship Id="rId28" Type="http://schemas.openxmlformats.org/officeDocument/2006/relationships/image" Target="../media/image29.wmf"/><Relationship Id="rId36" Type="http://schemas.openxmlformats.org/officeDocument/2006/relationships/image" Target="../media/image49.wmf"/><Relationship Id="rId10" Type="http://schemas.openxmlformats.org/officeDocument/2006/relationships/image" Target="../media/image20.wmf"/><Relationship Id="rId19" Type="http://schemas.openxmlformats.org/officeDocument/2006/relationships/image" Target="../media/image28.wmf"/><Relationship Id="rId31" Type="http://schemas.openxmlformats.org/officeDocument/2006/relationships/image" Target="../media/image47.wmf"/><Relationship Id="rId4" Type="http://schemas.openxmlformats.org/officeDocument/2006/relationships/image" Target="../media/image24.wmf"/><Relationship Id="rId9" Type="http://schemas.openxmlformats.org/officeDocument/2006/relationships/image" Target="../media/image19.wmf"/><Relationship Id="rId14" Type="http://schemas.openxmlformats.org/officeDocument/2006/relationships/image" Target="../media/image36.wmf"/><Relationship Id="rId22" Type="http://schemas.openxmlformats.org/officeDocument/2006/relationships/image" Target="../media/image26.wmf"/><Relationship Id="rId27" Type="http://schemas.openxmlformats.org/officeDocument/2006/relationships/image" Target="../media/image41.wmf"/><Relationship Id="rId30" Type="http://schemas.openxmlformats.org/officeDocument/2006/relationships/image" Target="../media/image38.wmf"/><Relationship Id="rId35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50.jpeg"/><Relationship Id="rId18" Type="http://schemas.openxmlformats.org/officeDocument/2006/relationships/image" Target="../media/image32.wmf"/><Relationship Id="rId26" Type="http://schemas.openxmlformats.org/officeDocument/2006/relationships/image" Target="../media/image40.wmf"/><Relationship Id="rId3" Type="http://schemas.openxmlformats.org/officeDocument/2006/relationships/image" Target="../media/image23.gif"/><Relationship Id="rId21" Type="http://schemas.openxmlformats.org/officeDocument/2006/relationships/image" Target="../media/image25.wmf"/><Relationship Id="rId34" Type="http://schemas.openxmlformats.org/officeDocument/2006/relationships/image" Target="../media/image31.wmf"/><Relationship Id="rId7" Type="http://schemas.openxmlformats.org/officeDocument/2006/relationships/image" Target="../media/image18.wmf"/><Relationship Id="rId12" Type="http://schemas.openxmlformats.org/officeDocument/2006/relationships/image" Target="../media/image34.wmf"/><Relationship Id="rId17" Type="http://schemas.openxmlformats.org/officeDocument/2006/relationships/image" Target="../media/image44.wmf"/><Relationship Id="rId25" Type="http://schemas.openxmlformats.org/officeDocument/2006/relationships/image" Target="../media/image39.wmf"/><Relationship Id="rId33" Type="http://schemas.openxmlformats.org/officeDocument/2006/relationships/image" Target="../media/image48.wmf"/><Relationship Id="rId2" Type="http://schemas.openxmlformats.org/officeDocument/2006/relationships/image" Target="../media/image37.wmf"/><Relationship Id="rId16" Type="http://schemas.openxmlformats.org/officeDocument/2006/relationships/image" Target="../media/image22.gif"/><Relationship Id="rId20" Type="http://schemas.openxmlformats.org/officeDocument/2006/relationships/image" Target="../media/image27.wmf"/><Relationship Id="rId29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21.wmf"/><Relationship Id="rId24" Type="http://schemas.openxmlformats.org/officeDocument/2006/relationships/image" Target="../media/image43.wmf"/><Relationship Id="rId32" Type="http://schemas.openxmlformats.org/officeDocument/2006/relationships/image" Target="../media/image46.wmf"/><Relationship Id="rId5" Type="http://schemas.openxmlformats.org/officeDocument/2006/relationships/image" Target="../media/image16.wmf"/><Relationship Id="rId15" Type="http://schemas.openxmlformats.org/officeDocument/2006/relationships/image" Target="../media/image33.wmf"/><Relationship Id="rId23" Type="http://schemas.openxmlformats.org/officeDocument/2006/relationships/image" Target="../media/image42.wmf"/><Relationship Id="rId28" Type="http://schemas.openxmlformats.org/officeDocument/2006/relationships/image" Target="../media/image29.wmf"/><Relationship Id="rId36" Type="http://schemas.openxmlformats.org/officeDocument/2006/relationships/image" Target="../media/image49.wmf"/><Relationship Id="rId10" Type="http://schemas.openxmlformats.org/officeDocument/2006/relationships/image" Target="../media/image20.wmf"/><Relationship Id="rId19" Type="http://schemas.openxmlformats.org/officeDocument/2006/relationships/image" Target="../media/image28.wmf"/><Relationship Id="rId31" Type="http://schemas.openxmlformats.org/officeDocument/2006/relationships/image" Target="../media/image47.wmf"/><Relationship Id="rId4" Type="http://schemas.openxmlformats.org/officeDocument/2006/relationships/image" Target="../media/image24.wmf"/><Relationship Id="rId9" Type="http://schemas.openxmlformats.org/officeDocument/2006/relationships/image" Target="../media/image19.wmf"/><Relationship Id="rId14" Type="http://schemas.openxmlformats.org/officeDocument/2006/relationships/image" Target="../media/image36.wmf"/><Relationship Id="rId22" Type="http://schemas.openxmlformats.org/officeDocument/2006/relationships/image" Target="../media/image26.wmf"/><Relationship Id="rId27" Type="http://schemas.openxmlformats.org/officeDocument/2006/relationships/image" Target="../media/image41.wmf"/><Relationship Id="rId30" Type="http://schemas.openxmlformats.org/officeDocument/2006/relationships/image" Target="../media/image38.wmf"/><Relationship Id="rId35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/imgres?imgurl=http://www.stellarpath.net/wp-content/uploads/2011/01/trelawney.jpg&amp;imgrefurl=http://www.stellarpath.net/tag/360s/&amp;h=324&amp;w=308&amp;sz=25&amp;tbnid=-U2I7AncWMkhtM:&amp;tbnh=230&amp;tbnw=219&amp;prev=/images?q=professor+trelawney&amp;zoom=1&amp;q=professor+trelawney&amp;hl=en&amp;usg=__P6eSpFq44IBPjQrn1kOPtIedy2o=&amp;sa=X&amp;ei=EMhUTe3VF4X4sAOS8PjxBQ&amp;ved=0CBYQ9QEwAA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25.wmf"/><Relationship Id="rId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47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36.wm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65.wmf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gif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fr-FR" dirty="0" smtClean="0"/>
              <a:t>Pile/Face:  Futur Proche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15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Est-ce que tu vas aller en Chine</a:t>
            </a:r>
            <a:r>
              <a:rPr lang="fr-FR" sz="2400" dirty="0"/>
              <a:t> 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vas aller en Allemagne</a:t>
            </a:r>
            <a:r>
              <a:rPr lang="fr-FR" sz="2400" dirty="0"/>
              <a:t> 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Est-ce que tu vas aller au Canada</a:t>
            </a:r>
            <a:r>
              <a:rPr lang="fr-FR" sz="2400" dirty="0"/>
              <a:t> 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Quand est-ce que tu vas aller au Pérou</a:t>
            </a:r>
            <a:r>
              <a:rPr lang="fr-FR" sz="2400" dirty="0"/>
              <a:t> 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Quand est-ce que tu vas aller au Brésil</a:t>
            </a:r>
            <a:r>
              <a:rPr lang="fr-FR" sz="2400" dirty="0"/>
              <a:t> 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Quand est-ce que tu vas aller au Mexique</a:t>
            </a:r>
            <a:r>
              <a:rPr lang="fr-FR" sz="2400" dirty="0"/>
              <a:t> 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Qui va aller en France</a:t>
            </a:r>
            <a:r>
              <a:rPr lang="fr-FR" sz="2400" dirty="0"/>
              <a:t> 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 smtClean="0"/>
              <a:t>Avec qui est-ce que vous allez aller en Irlande</a:t>
            </a:r>
            <a:r>
              <a:rPr lang="fr-FR" sz="2400" dirty="0"/>
              <a:t> 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fr-FR" sz="2400" dirty="0"/>
              <a:t>Avec qui est-ce que vous allez aller </a:t>
            </a:r>
            <a:r>
              <a:rPr lang="fr-FR" sz="2400" dirty="0" smtClean="0"/>
              <a:t>en Belgique</a:t>
            </a:r>
            <a:r>
              <a:rPr lang="fr-FR" sz="2400" dirty="0"/>
              <a:t> 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</a:t>
            </a:r>
            <a:r>
              <a:rPr lang="fr-FR" sz="2400" dirty="0" smtClean="0"/>
              <a:t>est-ce que tu vas aller quand tu as 20 ans?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</a:t>
            </a:r>
            <a:r>
              <a:rPr lang="fr-FR" sz="2400" dirty="0" smtClean="0"/>
              <a:t>est-ce que tu vas aller quand tu as 40 ans</a:t>
            </a:r>
            <a:r>
              <a:rPr lang="fr-FR" sz="2400" dirty="0"/>
              <a:t> 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Où est-ce que vous allez aller </a:t>
            </a:r>
            <a:r>
              <a:rPr lang="fr-FR" sz="2400" dirty="0" smtClean="0"/>
              <a:t>quand vous avez 60 ans?</a:t>
            </a:r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5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56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48" descr="MC90027852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6" y="1477962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61" descr="MM900286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216025"/>
            <a:ext cx="8477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52" descr="MC9000566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849" y="587809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" descr="MC90025198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1024" y="2052137"/>
            <a:ext cx="1143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MC900391674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29012"/>
            <a:ext cx="749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7" descr="MC900331724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597" y="1427163"/>
            <a:ext cx="762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6" descr="MC90030365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58" y="2871872"/>
            <a:ext cx="1143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146051" y="65341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Curved Up Arrow 12"/>
          <p:cNvSpPr/>
          <p:nvPr/>
        </p:nvSpPr>
        <p:spPr>
          <a:xfrm rot="10800000">
            <a:off x="76201" y="6115050"/>
            <a:ext cx="638175" cy="2476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9" name="Picture 33" descr="MC900319440[1]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607" y="3660272"/>
            <a:ext cx="1038225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43" descr="MC900383448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89612"/>
            <a:ext cx="868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44" descr="MC90028744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7" y="1276768"/>
            <a:ext cx="11049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45" descr="MC90003735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94763"/>
            <a:ext cx="1052513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46" descr="MC900439579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51" r="24222" b="21249"/>
          <a:stretch>
            <a:fillRect/>
          </a:stretch>
        </p:blipFill>
        <p:spPr bwMode="auto">
          <a:xfrm>
            <a:off x="134518" y="2957429"/>
            <a:ext cx="847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47" descr="MC9004355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6032917"/>
            <a:ext cx="10715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49" descr="MC900310992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007" y="258512"/>
            <a:ext cx="1009650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50" descr="MM900046641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7" y="415131"/>
            <a:ext cx="11144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1" descr="MC900420676[1]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538" y="2046288"/>
            <a:ext cx="1150938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3" descr="MC900435566[1]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350" y="583773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54" descr="MC900101238[1]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955" y="5532855"/>
            <a:ext cx="90011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55" descr="MC900018737[1]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697" y="5418555"/>
            <a:ext cx="106521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57" descr="MC900413532[1]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104" y="310857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58" descr="MC900161684[1]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32"/>
          <a:stretch>
            <a:fillRect/>
          </a:stretch>
        </p:blipFill>
        <p:spPr bwMode="auto">
          <a:xfrm>
            <a:off x="8183562" y="1863725"/>
            <a:ext cx="971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59" descr="MC900383478[1]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720" y="1584325"/>
            <a:ext cx="752475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60" descr="MC900297729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273383"/>
            <a:ext cx="10096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2" descr="MC900332996[1]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0818"/>
            <a:ext cx="1031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3" descr="MC900367796[1]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01" y="379413"/>
            <a:ext cx="11049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64" descr="MC900213387[1]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262" y="5407943"/>
            <a:ext cx="9302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65" descr="MC900295297[1]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443" y="4051550"/>
            <a:ext cx="1041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6" descr="MM900046651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785" y="2609433"/>
            <a:ext cx="10699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7" descr="MC900297289[1]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117725"/>
            <a:ext cx="1111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8" descr="MC900065219[1]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709987"/>
            <a:ext cx="109061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9" descr="MC900078835[1]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90" y="4876800"/>
            <a:ext cx="11334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70" descr="MC900331708[1]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469" y="881856"/>
            <a:ext cx="112553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2" descr="MC900150023[1]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67200"/>
            <a:ext cx="10541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75" descr="MC900230931[1]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12" y="273842"/>
            <a:ext cx="781050" cy="10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CALL\AppData\Local\Microsoft\Windows\Temporary Internet Files\Content.IE5\UFAJA1Z0\MC900139343[1].wmf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29400" y="0"/>
            <a:ext cx="881702" cy="11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22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25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google.com/images?q=tbn:-U2I7AncWMkhtM::www.stellarpath.net/wp-content/uploads/2011/01/trelawney.jpg&amp;t=1&amp;h=196&amp;w=186&amp;usg=__J-L6AkLQb22XJFFrZJK6DJktNxw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"/>
            <a:ext cx="53514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8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JRDIQS49\MC900280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"/>
            <a:ext cx="26472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230986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95"/>
          <a:stretch/>
        </p:blipFill>
        <p:spPr bwMode="auto">
          <a:xfrm>
            <a:off x="4572000" y="3810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199"/>
            <a:ext cx="2881086" cy="28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 descr="MC90041353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095" y="1731521"/>
            <a:ext cx="2153305" cy="20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 descr="MC90038344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307" y="3789612"/>
            <a:ext cx="1858963" cy="27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5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ittany.call\AppData\Local\Microsoft\Windows\Temporary Internet Files\Content.IE5\3JGFZY57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27922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rittany.call\AppData\Local\Microsoft\Windows\Temporary Internet Files\Content.IE5\4JGH2J5D\MC900090413[1]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3" r="18621"/>
          <a:stretch/>
        </p:blipFill>
        <p:spPr bwMode="auto">
          <a:xfrm>
            <a:off x="609600" y="3581400"/>
            <a:ext cx="23622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72" descr="MC90015002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792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6" descr="MM90004665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2290567" cy="14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Up Arrow 8"/>
          <p:cNvSpPr/>
          <p:nvPr/>
        </p:nvSpPr>
        <p:spPr>
          <a:xfrm>
            <a:off x="5022851" y="34671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urved Up Arrow 9"/>
          <p:cNvSpPr/>
          <p:nvPr/>
        </p:nvSpPr>
        <p:spPr>
          <a:xfrm rot="10800000">
            <a:off x="4953000" y="2552700"/>
            <a:ext cx="1865435" cy="723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7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 descr="C:\Users\Britt\AppData\Local\Microsoft\Windows\Temporary Internet Files\Content.IE5\AG3F3RBL\MC9004354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24643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brittany.call\AppData\Local\Microsoft\Windows\Temporary Internet Files\Content.IE5\4JGH2J5D\MC90043870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2209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6" descr="MC90030365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508943" cy="19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8" descr="MC900065219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644"/>
            <a:ext cx="2393949" cy="24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2" descr="MC900332996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023" y="2980227"/>
            <a:ext cx="1544637" cy="17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brittany.call\AppData\Local\Microsoft\Windows\Temporary Internet Files\Content.IE5\HS3R22FX\MC900089672[1]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2" r="17222"/>
          <a:stretch/>
        </p:blipFill>
        <p:spPr bwMode="auto">
          <a:xfrm>
            <a:off x="5638800" y="3886200"/>
            <a:ext cx="2855321" cy="251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C:\Users\brittany.call\AppData\Local\Microsoft\Windows\Temporary Internet Files\Content.IE5\1CLWY5HO\MC9001209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28330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C90039167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1600200" cy="24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3" descr="MC90043556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3915"/>
            <a:ext cx="2196885" cy="219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4" descr="MC90021338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61" y="3505200"/>
            <a:ext cx="2370138" cy="2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4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:\Users\Britt\AppData\Local\Microsoft\Windows\Temporary Internet Files\Content.IE5\H14CPHNS\MP900255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379788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ittany.call\AppData\Local\Microsoft\Windows\Temporary Internet Files\Content.IE5\6J4QA0E2\MC90044040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1" descr="MM9002867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2209800" cy="22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7" descr="MC9004355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55018"/>
            <a:ext cx="3124200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5" descr="MC90001873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117"/>
            <a:ext cx="2299703" cy="26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9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ages.fanpop.com/images/image_uploads/German-Flag-germany-410118_1400_1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53743"/>
            <a:ext cx="1828800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://imgs.tuts.dragoart.com/how-to-draw-a-british-flag_1_000000002229_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3622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encrypted-tbn1.gstatic.com/images?q=tbn:ANd9GcTgzfyHRld6LLu39PrPD34wYFooLSEmB0WuzB6hQhRW2wHYg6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76400"/>
            <a:ext cx="1905000" cy="1657909"/>
          </a:xfrm>
          <a:prstGeom prst="rect">
            <a:avLst/>
          </a:prstGeom>
          <a:noFill/>
        </p:spPr>
      </p:pic>
      <p:pic>
        <p:nvPicPr>
          <p:cNvPr id="5" name="Picture 16" descr="https://encrypted-tbn3.gstatic.com/images?q=tbn:ANd9GcQL1GTXF0nrSKdJ7eYeAjxVy1kvWyBTIQO65as8Dv4XhO__P88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2311066" cy="1537910"/>
          </a:xfrm>
          <a:prstGeom prst="rect">
            <a:avLst/>
          </a:prstGeom>
          <a:noFill/>
        </p:spPr>
      </p:pic>
      <p:pic>
        <p:nvPicPr>
          <p:cNvPr id="6" name="Picture 26" descr="http://www.mapsofworld.com/images/world-countries-flags/spain-flag.gif"/>
          <p:cNvPicPr>
            <a:picLocks noChangeAspect="1" noChangeArrowheads="1"/>
          </p:cNvPicPr>
          <p:nvPr/>
        </p:nvPicPr>
        <p:blipFill>
          <a:blip r:embed="rId6" cstate="print"/>
          <a:srcRect l="4103" t="6038" r="3590" b="6415"/>
          <a:stretch>
            <a:fillRect/>
          </a:stretch>
        </p:blipFill>
        <p:spPr bwMode="auto">
          <a:xfrm>
            <a:off x="0" y="2590800"/>
            <a:ext cx="2286000" cy="1473200"/>
          </a:xfrm>
          <a:prstGeom prst="rect">
            <a:avLst/>
          </a:prstGeom>
          <a:noFill/>
        </p:spPr>
      </p:pic>
      <p:pic>
        <p:nvPicPr>
          <p:cNvPr id="7" name="Picture 32" descr="http://3.bp.blogspot.com/-RyhgKkN0rJ8/T-NrbCepQDI/AAAAAAAAAvs/JFPWe5F5pLo/s1600/french_flag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ttp://www.developmenteducation.ie/blog/wp-content/uploads/Ireland_flag_3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057400"/>
            <a:ext cx="2438400" cy="1625600"/>
          </a:xfrm>
          <a:prstGeom prst="rect">
            <a:avLst/>
          </a:prstGeom>
          <a:noFill/>
        </p:spPr>
      </p:pic>
      <p:pic>
        <p:nvPicPr>
          <p:cNvPr id="9" name="Picture 34" descr="http://www.themechrome.net/Images/Original/Italian%20Fla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22098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2" descr="http://flagspot.net/images/c/ch~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1336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http://upload.wikimedia.org/wikipedia/en/thumb/0/05/Flag_of_Brazil.svg/720px-Flag_of_Brazil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0"/>
            <a:ext cx="1909011" cy="1336308"/>
          </a:xfrm>
          <a:prstGeom prst="rect">
            <a:avLst/>
          </a:prstGeom>
          <a:noFill/>
        </p:spPr>
      </p:pic>
      <p:pic>
        <p:nvPicPr>
          <p:cNvPr id="12" name="Picture 30" descr="File:Flag of Canada.sv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Flag of the United States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89136"/>
            <a:ext cx="2220842" cy="11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2" descr="http://www.inside-mexico.com/images5/banderamexic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95784"/>
            <a:ext cx="2133419" cy="126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http://www.mapsofworld.com/images/world-countries-flags/peru-flag.gif"/>
          <p:cNvPicPr>
            <a:picLocks noChangeAspect="1" noChangeArrowheads="1"/>
          </p:cNvPicPr>
          <p:nvPr/>
        </p:nvPicPr>
        <p:blipFill>
          <a:blip r:embed="rId15" cstate="print"/>
          <a:srcRect l="4103" t="3396" r="3590" b="10804"/>
          <a:stretch>
            <a:fillRect/>
          </a:stretch>
        </p:blipFill>
        <p:spPr bwMode="auto">
          <a:xfrm>
            <a:off x="0" y="228600"/>
            <a:ext cx="2133600" cy="134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390B587U\MC9003381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4800"/>
            <a:ext cx="270081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rittany.call\AppData\Local\Microsoft\Windows\Temporary Internet Files\Content.IE5\JRDIQS49\MC90044038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9" descr="MC90038347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09" y="3581400"/>
            <a:ext cx="1776995" cy="23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4" descr="MC90019657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673" y="152400"/>
            <a:ext cx="2271854" cy="25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4" descr="MC90028744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629" y="1905000"/>
            <a:ext cx="2815044" cy="26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93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Devinez ou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fr-FR" dirty="0" smtClean="0"/>
              <a:t>Lisez votre description aux autres personnes.  Ils vont deviner (</a:t>
            </a:r>
            <a:r>
              <a:rPr lang="fr-FR" i="1" dirty="0" smtClean="0"/>
              <a:t>to </a:t>
            </a:r>
            <a:r>
              <a:rPr lang="fr-FR" i="1" dirty="0" err="1" smtClean="0"/>
              <a:t>guess</a:t>
            </a:r>
            <a:r>
              <a:rPr lang="fr-FR" dirty="0" smtClean="0"/>
              <a:t>) quel pays vous allez visiter</a:t>
            </a:r>
          </a:p>
          <a:p>
            <a:pPr lvl="2"/>
            <a:r>
              <a:rPr lang="fr-FR" sz="2500" dirty="0" smtClean="0">
                <a:solidFill>
                  <a:srgbClr val="002060"/>
                </a:solidFill>
              </a:rPr>
              <a:t>Vous allez aller en Chine.</a:t>
            </a:r>
          </a:p>
          <a:p>
            <a:endParaRPr lang="fr-FR" dirty="0" smtClean="0"/>
          </a:p>
          <a:p>
            <a:r>
              <a:rPr lang="fr-FR" dirty="0" smtClean="0"/>
              <a:t>Ecrivez les noms et leurs prédictions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25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:\Users\brittany.call\AppData\Local\Microsoft\Windows\Temporary Internet Files\Content.IE5\B40CY4MI\MC900251981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634" cy="288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C:\Users\brittany.call\AppData\Local\Microsoft\Windows\Temporary Internet Files\Content.IE5\4JGH2J5D\MC900303659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482187"/>
            <a:ext cx="3152633" cy="237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brittany.call\AppData\Local\Microsoft\Windows\Temporary Internet Files\Content.IE5\B40CY4MI\MC900331724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42648"/>
            <a:ext cx="2101754" cy="341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C:\Users\brittany.call\AppData\Local\Microsoft\Windows\Temporary Internet Files\Content.IE5\HS3R22FX\MC900319440[1].wmf"/>
          <p:cNvPicPr/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0279" y="4343400"/>
            <a:ext cx="286372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Curved Up Arrow 25"/>
          <p:cNvSpPr>
            <a:spLocks noChangeArrowheads="1"/>
          </p:cNvSpPr>
          <p:nvPr/>
        </p:nvSpPr>
        <p:spPr bwMode="auto">
          <a:xfrm>
            <a:off x="6172200" y="1143000"/>
            <a:ext cx="1754983" cy="681038"/>
          </a:xfrm>
          <a:prstGeom prst="curvedUpArrow">
            <a:avLst>
              <a:gd name="adj1" fmla="val 24994"/>
              <a:gd name="adj2" fmla="val 49999"/>
              <a:gd name="adj3" fmla="val 2500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Curved Up Arrow 29"/>
          <p:cNvSpPr>
            <a:spLocks noChangeArrowheads="1"/>
          </p:cNvSpPr>
          <p:nvPr/>
        </p:nvSpPr>
        <p:spPr bwMode="auto">
          <a:xfrm rot="10800000">
            <a:off x="6096000" y="304800"/>
            <a:ext cx="1754983" cy="681038"/>
          </a:xfrm>
          <a:prstGeom prst="curvedUpArrow">
            <a:avLst>
              <a:gd name="adj1" fmla="val 24994"/>
              <a:gd name="adj2" fmla="val 49999"/>
              <a:gd name="adj3" fmla="val 25000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45" descr="C:\Users\brittany.call\AppData\Local\Microsoft\Windows\Temporary Internet Files\Content.IE5\HS3R22FX\MC900383448[1].wmf"/>
          <p:cNvPicPr/>
          <p:nvPr/>
        </p:nvPicPr>
        <p:blipFill>
          <a:blip r:embed="rId7" cstate="print">
            <a:lum bright="-3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1891200" cy="281321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0" y="2743200"/>
            <a:ext cx="2667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 aéroport</a:t>
            </a:r>
            <a:endParaRPr lang="fr-FR" sz="3500" dirty="0"/>
          </a:p>
        </p:txBody>
      </p:sp>
      <p:sp>
        <p:nvSpPr>
          <p:cNvPr id="48" name="TextBox 47"/>
          <p:cNvSpPr txBox="1"/>
          <p:nvPr/>
        </p:nvSpPr>
        <p:spPr>
          <a:xfrm>
            <a:off x="6096000" y="1905000"/>
            <a:ext cx="26670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 billet aller-retour</a:t>
            </a:r>
            <a:endParaRPr lang="fr-FR" sz="3500" dirty="0"/>
          </a:p>
        </p:txBody>
      </p:sp>
      <p:sp>
        <p:nvSpPr>
          <p:cNvPr id="49" name="TextBox 48"/>
          <p:cNvSpPr txBox="1"/>
          <p:nvPr/>
        </p:nvSpPr>
        <p:spPr>
          <a:xfrm>
            <a:off x="6477000" y="3505200"/>
            <a:ext cx="26670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 billet d’avion</a:t>
            </a:r>
            <a:endParaRPr lang="fr-FR" sz="3500" dirty="0"/>
          </a:p>
        </p:txBody>
      </p:sp>
      <p:sp>
        <p:nvSpPr>
          <p:cNvPr id="50" name="TextBox 49"/>
          <p:cNvSpPr txBox="1"/>
          <p:nvPr/>
        </p:nvSpPr>
        <p:spPr>
          <a:xfrm>
            <a:off x="3276600" y="6227058"/>
            <a:ext cx="2667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Une arrivée</a:t>
            </a:r>
            <a:endParaRPr lang="fr-FR" sz="35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6227058"/>
            <a:ext cx="19812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 avion</a:t>
            </a:r>
            <a:endParaRPr lang="fr-FR" sz="3500" dirty="0"/>
          </a:p>
        </p:txBody>
      </p:sp>
      <p:sp>
        <p:nvSpPr>
          <p:cNvPr id="52" name="TextBox 51"/>
          <p:cNvSpPr txBox="1"/>
          <p:nvPr/>
        </p:nvSpPr>
        <p:spPr>
          <a:xfrm>
            <a:off x="3200400" y="2743200"/>
            <a:ext cx="2667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500" dirty="0" smtClean="0"/>
              <a:t>Un départ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xmlns="" val="4565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ttany.call\AppData\Local\Microsoft\Windows\Temporary Internet Files\Content.IE5\B7K83AW3\MC900287443[1].wmf"/>
          <p:cNvPicPr/>
          <p:nvPr/>
        </p:nvPicPr>
        <p:blipFill>
          <a:blip r:embed="rId2" cstate="print">
            <a:lum bright="-4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414997" cy="2297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6227058"/>
            <a:ext cx="2667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La douane</a:t>
            </a:r>
            <a:endParaRPr lang="fr-FR" sz="3500" dirty="0"/>
          </a:p>
        </p:txBody>
      </p:sp>
      <p:pic>
        <p:nvPicPr>
          <p:cNvPr id="15" name="Picture 14" descr="C:\Users\brittany.call\AppData\Local\Microsoft\Windows\Temporary Internet Files\Content.IE5\B40CY4MI\MM900046641[1]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829977" cy="16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467600" y="5334000"/>
            <a:ext cx="16764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vol</a:t>
            </a:r>
            <a:endParaRPr lang="fr-FR" sz="3500" dirty="0"/>
          </a:p>
        </p:txBody>
      </p:sp>
      <p:pic>
        <p:nvPicPr>
          <p:cNvPr id="19" name="Picture 18" descr="C:\Users\brittany.call\AppData\Local\Microsoft\Windows\Temporary Internet Files\Content.IE5\HS3R22FX\MM900286798[1]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067535" cy="211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brittany.call\AppData\Local\Microsoft\Windows\Temporary Internet Files\Content.IE5\B40CY4MI\MC900056619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31256" cy="1956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2895600" y="2362200"/>
            <a:ext cx="25146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voyage (en bateau)</a:t>
            </a:r>
            <a:endParaRPr lang="fr-FR" sz="35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286000"/>
            <a:ext cx="2667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à</a:t>
            </a:r>
            <a:r>
              <a:rPr lang="fr-FR" sz="3500" dirty="0" smtClean="0"/>
              <a:t> l’étranger</a:t>
            </a:r>
            <a:endParaRPr lang="fr-FR" sz="3500" dirty="0"/>
          </a:p>
        </p:txBody>
      </p:sp>
      <p:pic>
        <p:nvPicPr>
          <p:cNvPr id="23" name="Picture 22" descr="C:\Users\brittany.call\AppData\Local\Microsoft\Windows\Temporary Internet Files\Content.IE5\B40CY4MI\MC900413532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150518" cy="20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C:\Users\brittany.call\AppData\Local\Microsoft\Windows\Temporary Internet Files\Content.IE5\HS3R22FX\MC900161684[1].wmf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8833"/>
          <a:stretch/>
        </p:blipFill>
        <p:spPr bwMode="auto">
          <a:xfrm>
            <a:off x="3352800" y="4114800"/>
            <a:ext cx="2092933" cy="2240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352800" y="6227058"/>
            <a:ext cx="2895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pays</a:t>
            </a:r>
            <a:endParaRPr lang="fr-FR" sz="3500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2036058"/>
            <a:ext cx="2895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Le monde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6" grpId="0" animBg="1"/>
      <p:bldP spid="16" grpId="1" animBg="1"/>
      <p:bldP spid="16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7K83AW3\MC900018737[1]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2296534" cy="2661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429000" y="4876800"/>
            <a:ext cx="2895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Des gens (</a:t>
            </a:r>
            <a:r>
              <a:rPr lang="fr-FR" sz="3500" i="1" dirty="0" smtClean="0"/>
              <a:t>m</a:t>
            </a:r>
            <a:r>
              <a:rPr lang="fr-FR" sz="3500" dirty="0" smtClean="0"/>
              <a:t>)</a:t>
            </a:r>
            <a:endParaRPr lang="fr-FR" sz="3500" dirty="0"/>
          </a:p>
        </p:txBody>
      </p:sp>
      <p:pic>
        <p:nvPicPr>
          <p:cNvPr id="16" name="Picture 15" descr="C:\Users\brittany.call\AppData\Local\Microsoft\Windows\Temporary Internet Files\Content.IE5\HS3R22FX\MC900101238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2458"/>
            <a:ext cx="2202976" cy="27137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248400" y="6227058"/>
            <a:ext cx="2895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Une capitale</a:t>
            </a:r>
            <a:endParaRPr lang="fr-FR" sz="3500" dirty="0"/>
          </a:p>
        </p:txBody>
      </p:sp>
      <p:pic>
        <p:nvPicPr>
          <p:cNvPr id="18" name="Picture 17" descr="C:\Users\brittany.call\AppData\Local\Microsoft\Windows\Temporary Internet Files\Content.IE5\4JGH2J5D\MC900295297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521327" cy="184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brittany.call\AppData\Local\Microsoft\Windows\Temporary Internet Files\Content.IE5\HS3R22FX\MM900046651[1]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81202" y="304800"/>
            <a:ext cx="2571160" cy="16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brittany.call\AppData\Local\Microsoft\Windows\Temporary Internet Files\Content.IE5\4JGH2J5D\MC900150023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538198" cy="19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6400800" y="1676400"/>
            <a:ext cx="27432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(jour de) congé</a:t>
            </a:r>
            <a:endParaRPr lang="fr-FR" sz="3500" dirty="0"/>
          </a:p>
        </p:txBody>
      </p:sp>
      <p:sp>
        <p:nvSpPr>
          <p:cNvPr id="22" name="TextBox 21"/>
          <p:cNvSpPr txBox="1"/>
          <p:nvPr/>
        </p:nvSpPr>
        <p:spPr>
          <a:xfrm>
            <a:off x="99798" y="1828800"/>
            <a:ext cx="16764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La mer</a:t>
            </a:r>
            <a:endParaRPr lang="fr-FR" sz="3500" dirty="0"/>
          </a:p>
        </p:txBody>
      </p:sp>
      <p:sp>
        <p:nvSpPr>
          <p:cNvPr id="23" name="TextBox 22"/>
          <p:cNvSpPr txBox="1"/>
          <p:nvPr/>
        </p:nvSpPr>
        <p:spPr>
          <a:xfrm>
            <a:off x="3147798" y="1828800"/>
            <a:ext cx="2133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La plage</a:t>
            </a:r>
            <a:endParaRPr lang="fr-FR" sz="3500" dirty="0"/>
          </a:p>
        </p:txBody>
      </p:sp>
      <p:pic>
        <p:nvPicPr>
          <p:cNvPr id="24" name="Picture 23" descr="C:\Users\brittany.call\AppData\Local\Microsoft\Windows\Temporary Internet Files\Content.IE5\4JGH2J5D\MC900435566[1].wmf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354618"/>
            <a:ext cx="2503382" cy="250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0" y="6227058"/>
            <a:ext cx="2895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La campagne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310992[1]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470003" cy="22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429000" y="4876800"/>
            <a:ext cx="32766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ticket </a:t>
            </a:r>
          </a:p>
          <a:p>
            <a:pPr algn="ctr"/>
            <a:r>
              <a:rPr lang="fr-FR" sz="3500" dirty="0" smtClean="0"/>
              <a:t>(de bus/métro)</a:t>
            </a:r>
            <a:endParaRPr lang="fr-FR" sz="3500" dirty="0"/>
          </a:p>
        </p:txBody>
      </p:sp>
      <p:pic>
        <p:nvPicPr>
          <p:cNvPr id="16" name="Picture 15" descr="C:\Users\brittany.call\AppData\Local\Microsoft\Windows\Temporary Internet Files\Content.IE5\B40CY4MI\MC900037355[1].wmf"/>
          <p:cNvPicPr/>
          <p:nvPr/>
        </p:nvPicPr>
        <p:blipFill>
          <a:blip r:embed="rId3" cstate="print">
            <a:lum brigh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297059" cy="206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010400" y="0"/>
            <a:ext cx="21336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La gare (routière)</a:t>
            </a:r>
            <a:endParaRPr lang="fr-FR" sz="3500" dirty="0"/>
          </a:p>
        </p:txBody>
      </p:sp>
      <p:pic>
        <p:nvPicPr>
          <p:cNvPr id="18" name="Picture 17" descr="C:\Users\brittany.call\AppData\Local\Microsoft\Windows\Temporary Internet Files\Content.IE5\B7K83AW3\MC900391674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79776" y="3352800"/>
            <a:ext cx="2064224" cy="31264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867400" y="6227058"/>
            <a:ext cx="32766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arrêt de bus</a:t>
            </a:r>
            <a:endParaRPr lang="fr-FR" sz="3500" dirty="0"/>
          </a:p>
        </p:txBody>
      </p:sp>
      <p:pic>
        <p:nvPicPr>
          <p:cNvPr id="20" name="Picture 19" descr="C:\Users\brittany.call\AppData\Local\Microsoft\Windows\Temporary Internet Files\Content.IE5\B40CY4MI\MC900435500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326890" cy="16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brittany.call\AppData\Local\Microsoft\Windows\Temporary Internet Files\Content.IE5\B7K83AW3\MC900278528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77919" cy="197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0" y="2362200"/>
            <a:ext cx="38100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Une station de ski</a:t>
            </a:r>
            <a:endParaRPr lang="fr-FR" sz="35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8400" y="0"/>
            <a:ext cx="4495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Une station de métro</a:t>
            </a:r>
            <a:endParaRPr lang="fr-FR" sz="3500" dirty="0"/>
          </a:p>
        </p:txBody>
      </p:sp>
      <p:pic>
        <p:nvPicPr>
          <p:cNvPr id="26" name="Picture 25" descr="C:\Users\brittany.call\AppData\Local\Microsoft\Windows\Temporary Internet Files\Content.IE5\4JGH2J5D\MC900297289[1].wmf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10826" cy="286214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0" y="6227058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 hôtel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rittany.call\AppData\Local\Microsoft\Windows\Temporary Internet Files\Content.IE5\B40CY4MI\MC900332996[1]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828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brittany.call\AppData\Local\Microsoft\Windows\Temporary Internet Files\Content.IE5\B7K83AW3\MC900367796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2670052" cy="151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brittany.call\AppData\Local\Microsoft\Windows\Temporary Internet Files\Content.IE5\B40CY4MI\MC900213387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235391" cy="2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6227058"/>
            <a:ext cx="35052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Utiliser un plan</a:t>
            </a:r>
            <a:endParaRPr lang="fr-FR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4953000"/>
            <a:ext cx="3733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Rouler en voiture</a:t>
            </a:r>
            <a:endParaRPr lang="fr-FR" sz="35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286000"/>
            <a:ext cx="3505200" cy="155427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Prendre un taxi </a:t>
            </a:r>
            <a:r>
              <a:rPr lang="fr-FR" sz="3000" dirty="0" smtClean="0"/>
              <a:t>(un avion, un train, un bus, un bateau)</a:t>
            </a:r>
            <a:endParaRPr lang="fr-FR" sz="3000" dirty="0"/>
          </a:p>
        </p:txBody>
      </p:sp>
      <p:pic>
        <p:nvPicPr>
          <p:cNvPr id="14" name="Picture 13" descr="C:\Users\brittany.call\AppData\Local\Microsoft\Windows\Temporary Internet Files\Content.IE5\B40CY4MI\MC900383478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13808" y="4191000"/>
            <a:ext cx="1630192" cy="2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B7K83AW3\MC900297729[1].wmf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181368" cy="255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brittany.call\AppData\Local\Microsoft\Windows\Temporary Internet Files\Content.IE5\HS3R22FX\MC900420676[1].wmf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67854" y="354449"/>
            <a:ext cx="2476146" cy="218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638800" y="6227058"/>
            <a:ext cx="35052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Faire les valises</a:t>
            </a:r>
            <a:endParaRPr lang="fr-FR" sz="35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0"/>
            <a:ext cx="35052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Faire un séjour</a:t>
            </a:r>
            <a:endParaRPr lang="fr-FR" sz="35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488049"/>
            <a:ext cx="2286000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Partir en vacances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rittany.call\AppData\Local\Microsoft\Windows\Temporary Internet Files\Content.IE5\HS3R22FX\MC900230931[1].wmf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118730" cy="285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brittany.call\AppData\Local\Microsoft\Windows\Temporary Internet Files\Content.IE5\B7K83AW3\MC900078835[1].wmf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45873" y="0"/>
            <a:ext cx="3098127" cy="3010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HS3R22FX\MC900065219[1].wm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835945"/>
            <a:ext cx="2973657" cy="30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4JGH2J5D\MC900331708[1].wm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3048000" cy="276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ALL\AppData\Local\Microsoft\Windows\Temporary Internet Files\Content.IE5\UFAJA1Z0\MC900139343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698489"/>
            <a:ext cx="2401382" cy="31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0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monter</a:t>
            </a:r>
            <a:endParaRPr lang="fr-FR" sz="35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819400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naître</a:t>
            </a:r>
            <a:endParaRPr lang="fr-FR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227058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mourir</a:t>
            </a:r>
            <a:endParaRPr lang="fr-FR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943600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rentrer</a:t>
            </a:r>
            <a:endParaRPr lang="fr-FR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6227058"/>
            <a:ext cx="22098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tomber</a:t>
            </a:r>
            <a:endParaRPr lang="fr-FR" sz="3500" dirty="0"/>
          </a:p>
        </p:txBody>
      </p:sp>
      <p:pic>
        <p:nvPicPr>
          <p:cNvPr id="18" name="Picture 17" descr="C:\Users\brittany.call\AppData\Local\Microsoft\Windows\Temporary Internet Files\Content.IE5\B7K83AW3\MC900439579[1].jpg"/>
          <p:cNvPicPr/>
          <p:nvPr/>
        </p:nvPicPr>
        <p:blipFill rotWithShape="1">
          <a:blip r:embed="rId7" cstate="print">
            <a:lum brigh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7951" r="24222" b="21250"/>
          <a:stretch/>
        </p:blipFill>
        <p:spPr bwMode="auto">
          <a:xfrm>
            <a:off x="152400" y="304800"/>
            <a:ext cx="1858592" cy="2009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2286000"/>
            <a:ext cx="2362200" cy="6309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500" dirty="0" smtClean="0"/>
              <a:t>Une sortie</a:t>
            </a:r>
            <a:endParaRPr lang="fr-FR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9" grpId="0" animBg="1"/>
      <p:bldP spid="19" grpId="1" animBg="1"/>
      <p:bldP spid="19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6887</TotalTime>
  <Words>182</Words>
  <Application>Microsoft Office PowerPoint</Application>
  <PresentationFormat>On-screen Show (4:3)</PresentationFormat>
  <Paragraphs>61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Pile/Face:  Futur Proche</vt:lpstr>
      <vt:lpstr>Slide 2</vt:lpstr>
      <vt:lpstr>Devinez ou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</cp:lastModifiedBy>
  <cp:revision>221</cp:revision>
  <cp:lastPrinted>2013-09-09T19:15:37Z</cp:lastPrinted>
  <dcterms:created xsi:type="dcterms:W3CDTF">2013-08-16T19:56:35Z</dcterms:created>
  <dcterms:modified xsi:type="dcterms:W3CDTF">2013-09-17T22:44:48Z</dcterms:modified>
</cp:coreProperties>
</file>