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63" r:id="rId4"/>
    <p:sldId id="264" r:id="rId5"/>
    <p:sldId id="256" r:id="rId6"/>
    <p:sldId id="276" r:id="rId7"/>
    <p:sldId id="275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F413E-3D30-411A-B54C-EC0E1FA7EA19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A0052-9D55-41B1-B538-9185BCCC0D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644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Choose one of these people to present.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A0052-9D55-41B1-B538-9185BCCC0D0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825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Masculin</a:t>
            </a:r>
            <a:r>
              <a:rPr lang="en-US" dirty="0" smtClean="0"/>
              <a:t> / </a:t>
            </a:r>
            <a:r>
              <a:rPr lang="en-US" dirty="0" err="1" smtClean="0"/>
              <a:t>feminin</a:t>
            </a:r>
            <a:r>
              <a:rPr lang="en-US" baseline="0" dirty="0" smtClean="0"/>
              <a:t> / plural</a:t>
            </a:r>
          </a:p>
          <a:p>
            <a:r>
              <a:rPr lang="en-US" baseline="0" dirty="0" err="1" smtClean="0"/>
              <a:t>Eur</a:t>
            </a:r>
            <a:r>
              <a:rPr lang="en-US" baseline="0" dirty="0" smtClean="0"/>
              <a:t> - rice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A0052-9D55-41B1-B538-9185BCCC0D0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3753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Ideas – </a:t>
            </a:r>
            <a:r>
              <a:rPr lang="en-US" dirty="0" err="1" smtClean="0"/>
              <a:t>Voleur</a:t>
            </a:r>
            <a:r>
              <a:rPr lang="en-US" dirty="0" smtClean="0"/>
              <a:t> (remove pictures – write</a:t>
            </a:r>
            <a:r>
              <a:rPr lang="en-US" baseline="0" dirty="0" smtClean="0"/>
              <a:t> what was stolen)</a:t>
            </a:r>
          </a:p>
          <a:p>
            <a:pPr>
              <a:buFontTx/>
              <a:buChar char="-"/>
            </a:pPr>
            <a:r>
              <a:rPr lang="en-US" baseline="0" dirty="0" smtClean="0"/>
              <a:t>Multiple items (1 minute to look – write everything you can remember)</a:t>
            </a:r>
          </a:p>
          <a:p>
            <a:pPr>
              <a:buFontTx/>
              <a:buChar char="-"/>
            </a:pPr>
            <a:r>
              <a:rPr lang="en-US" baseline="0" dirty="0" smtClean="0"/>
              <a:t>Pictionary (draw it out)</a:t>
            </a:r>
          </a:p>
          <a:p>
            <a:pPr>
              <a:buFontTx/>
              <a:buChar char="-"/>
            </a:pPr>
            <a:r>
              <a:rPr lang="en-US" baseline="0" dirty="0" smtClean="0"/>
              <a:t>flyswatter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A0052-9D55-41B1-B538-9185BCCC0D0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Ideas – </a:t>
            </a:r>
            <a:r>
              <a:rPr lang="en-US" dirty="0" err="1" smtClean="0"/>
              <a:t>Voleur</a:t>
            </a:r>
            <a:r>
              <a:rPr lang="en-US" dirty="0" smtClean="0"/>
              <a:t> (remove pictures – write</a:t>
            </a:r>
            <a:r>
              <a:rPr lang="en-US" baseline="0" dirty="0" smtClean="0"/>
              <a:t> what was stolen)</a:t>
            </a:r>
          </a:p>
          <a:p>
            <a:pPr>
              <a:buFontTx/>
              <a:buChar char="-"/>
            </a:pPr>
            <a:r>
              <a:rPr lang="en-US" baseline="0" dirty="0" smtClean="0"/>
              <a:t>Multiple items (1 minute to look – write everything you can remember)</a:t>
            </a:r>
          </a:p>
          <a:p>
            <a:pPr>
              <a:buFontTx/>
              <a:buChar char="-"/>
            </a:pPr>
            <a:r>
              <a:rPr lang="en-US" baseline="0" dirty="0" smtClean="0"/>
              <a:t>Pictionary (draw it out)</a:t>
            </a:r>
          </a:p>
          <a:p>
            <a:pPr>
              <a:buFontTx/>
              <a:buChar char="-"/>
            </a:pPr>
            <a:r>
              <a:rPr lang="en-US" baseline="0" dirty="0" smtClean="0"/>
              <a:t>flyswatter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A0052-9D55-41B1-B538-9185BCCC0D0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Ideas – </a:t>
            </a:r>
            <a:r>
              <a:rPr lang="en-US" dirty="0" err="1" smtClean="0"/>
              <a:t>Voleur</a:t>
            </a:r>
            <a:r>
              <a:rPr lang="en-US" dirty="0" smtClean="0"/>
              <a:t> (remove pictures – write</a:t>
            </a:r>
            <a:r>
              <a:rPr lang="en-US" baseline="0" dirty="0" smtClean="0"/>
              <a:t> what was stolen)</a:t>
            </a:r>
          </a:p>
          <a:p>
            <a:pPr>
              <a:buFontTx/>
              <a:buChar char="-"/>
            </a:pPr>
            <a:r>
              <a:rPr lang="en-US" baseline="0" dirty="0" smtClean="0"/>
              <a:t>Multiple items (1 minute to look – write everything you can remember)</a:t>
            </a:r>
          </a:p>
          <a:p>
            <a:pPr>
              <a:buFontTx/>
              <a:buChar char="-"/>
            </a:pPr>
            <a:r>
              <a:rPr lang="en-US" baseline="0" dirty="0" smtClean="0"/>
              <a:t>Pictionary (draw it out)</a:t>
            </a:r>
          </a:p>
          <a:p>
            <a:pPr>
              <a:buFontTx/>
              <a:buChar char="-"/>
            </a:pPr>
            <a:r>
              <a:rPr lang="en-US" baseline="0" dirty="0" smtClean="0"/>
              <a:t>flyswatter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A0052-9D55-41B1-B538-9185BCCC0D0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Ideas – </a:t>
            </a:r>
            <a:r>
              <a:rPr lang="en-US" dirty="0" err="1" smtClean="0"/>
              <a:t>Voleur</a:t>
            </a:r>
            <a:r>
              <a:rPr lang="en-US" dirty="0" smtClean="0"/>
              <a:t> (remove pictures – write</a:t>
            </a:r>
            <a:r>
              <a:rPr lang="en-US" baseline="0" dirty="0" smtClean="0"/>
              <a:t> what was stolen)</a:t>
            </a:r>
          </a:p>
          <a:p>
            <a:pPr>
              <a:buFontTx/>
              <a:buChar char="-"/>
            </a:pPr>
            <a:r>
              <a:rPr lang="en-US" baseline="0" dirty="0" smtClean="0"/>
              <a:t>Multiple items (1 minute to look – write everything you can remember)</a:t>
            </a:r>
          </a:p>
          <a:p>
            <a:pPr>
              <a:buFontTx/>
              <a:buChar char="-"/>
            </a:pPr>
            <a:r>
              <a:rPr lang="en-US" baseline="0" dirty="0" smtClean="0"/>
              <a:t>Pictionary (draw it out)</a:t>
            </a:r>
          </a:p>
          <a:p>
            <a:pPr>
              <a:buFontTx/>
              <a:buChar char="-"/>
            </a:pPr>
            <a:r>
              <a:rPr lang="en-US" baseline="0" dirty="0" smtClean="0"/>
              <a:t>flyswatter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A0052-9D55-41B1-B538-9185BCCC0D0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Ideas – </a:t>
            </a:r>
            <a:r>
              <a:rPr lang="en-US" dirty="0" err="1" smtClean="0"/>
              <a:t>Voleur</a:t>
            </a:r>
            <a:r>
              <a:rPr lang="en-US" dirty="0" smtClean="0"/>
              <a:t> (remove pictures – write</a:t>
            </a:r>
            <a:r>
              <a:rPr lang="en-US" baseline="0" dirty="0" smtClean="0"/>
              <a:t> what was stolen)</a:t>
            </a:r>
          </a:p>
          <a:p>
            <a:pPr>
              <a:buFontTx/>
              <a:buChar char="-"/>
            </a:pPr>
            <a:r>
              <a:rPr lang="en-US" baseline="0" dirty="0" smtClean="0"/>
              <a:t>Multiple items (1 minute to look – write everything you can remember)</a:t>
            </a:r>
          </a:p>
          <a:p>
            <a:pPr>
              <a:buFontTx/>
              <a:buChar char="-"/>
            </a:pPr>
            <a:r>
              <a:rPr lang="en-US" baseline="0" dirty="0" smtClean="0"/>
              <a:t>Pictionary (draw it out)</a:t>
            </a:r>
          </a:p>
          <a:p>
            <a:pPr>
              <a:buFontTx/>
              <a:buChar char="-"/>
            </a:pPr>
            <a:r>
              <a:rPr lang="en-US" baseline="0" dirty="0" smtClean="0"/>
              <a:t>flyswatter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A0052-9D55-41B1-B538-9185BCCC0D0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Ideas – </a:t>
            </a:r>
            <a:r>
              <a:rPr lang="en-US" dirty="0" err="1" smtClean="0"/>
              <a:t>Voleur</a:t>
            </a:r>
            <a:r>
              <a:rPr lang="en-US" dirty="0" smtClean="0"/>
              <a:t> (remove pictures – write</a:t>
            </a:r>
            <a:r>
              <a:rPr lang="en-US" baseline="0" dirty="0" smtClean="0"/>
              <a:t> what was stolen)</a:t>
            </a:r>
          </a:p>
          <a:p>
            <a:pPr>
              <a:buFontTx/>
              <a:buChar char="-"/>
            </a:pPr>
            <a:r>
              <a:rPr lang="en-US" baseline="0" dirty="0" smtClean="0"/>
              <a:t>Multiple items (1 minute to look – write everything you can remember)</a:t>
            </a:r>
          </a:p>
          <a:p>
            <a:pPr>
              <a:buFontTx/>
              <a:buChar char="-"/>
            </a:pPr>
            <a:r>
              <a:rPr lang="en-US" baseline="0" dirty="0" smtClean="0"/>
              <a:t>Pictionary (draw it out)</a:t>
            </a:r>
          </a:p>
          <a:p>
            <a:pPr>
              <a:buFontTx/>
              <a:buChar char="-"/>
            </a:pPr>
            <a:r>
              <a:rPr lang="en-US" baseline="0" dirty="0" smtClean="0"/>
              <a:t>flyswatter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A0052-9D55-41B1-B538-9185BCCC0D0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Ideas – </a:t>
            </a:r>
            <a:r>
              <a:rPr lang="en-US" dirty="0" err="1" smtClean="0"/>
              <a:t>Voleur</a:t>
            </a:r>
            <a:r>
              <a:rPr lang="en-US" dirty="0" smtClean="0"/>
              <a:t> (remove pictures – write</a:t>
            </a:r>
            <a:r>
              <a:rPr lang="en-US" baseline="0" dirty="0" smtClean="0"/>
              <a:t> what was stolen)</a:t>
            </a:r>
          </a:p>
          <a:p>
            <a:pPr>
              <a:buFontTx/>
              <a:buChar char="-"/>
            </a:pPr>
            <a:r>
              <a:rPr lang="en-US" baseline="0" dirty="0" smtClean="0"/>
              <a:t>Multiple items (1 minute to look – write everything you can remember)</a:t>
            </a:r>
          </a:p>
          <a:p>
            <a:pPr>
              <a:buFontTx/>
              <a:buChar char="-"/>
            </a:pPr>
            <a:r>
              <a:rPr lang="en-US" baseline="0" dirty="0" smtClean="0"/>
              <a:t>Pictionary (draw it out)</a:t>
            </a:r>
          </a:p>
          <a:p>
            <a:pPr>
              <a:buFontTx/>
              <a:buChar char="-"/>
            </a:pPr>
            <a:r>
              <a:rPr lang="en-US" baseline="0" dirty="0" smtClean="0"/>
              <a:t>flyswatter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A0052-9D55-41B1-B538-9185BCCC0D0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B50566-1767-4688-80BE-ED41FEE4B953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2.gif"/><Relationship Id="rId3" Type="http://schemas.openxmlformats.org/officeDocument/2006/relationships/image" Target="../media/image5.png"/><Relationship Id="rId7" Type="http://schemas.openxmlformats.org/officeDocument/2006/relationships/image" Target="../media/image15.jpeg"/><Relationship Id="rId12" Type="http://schemas.openxmlformats.org/officeDocument/2006/relationships/image" Target="../media/image2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9.jpeg"/><Relationship Id="rId5" Type="http://schemas.openxmlformats.org/officeDocument/2006/relationships/image" Target="../media/image7.png"/><Relationship Id="rId15" Type="http://schemas.openxmlformats.org/officeDocument/2006/relationships/image" Target="../media/image14.gif"/><Relationship Id="rId10" Type="http://schemas.openxmlformats.org/officeDocument/2006/relationships/image" Target="../media/image13.wmf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5.jpeg"/><Relationship Id="rId3" Type="http://schemas.openxmlformats.org/officeDocument/2006/relationships/image" Target="../media/image5.png"/><Relationship Id="rId7" Type="http://schemas.openxmlformats.org/officeDocument/2006/relationships/image" Target="../media/image16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2.gif"/><Relationship Id="rId5" Type="http://schemas.openxmlformats.org/officeDocument/2006/relationships/image" Target="../media/image9.png"/><Relationship Id="rId10" Type="http://schemas.openxmlformats.org/officeDocument/2006/relationships/image" Target="../media/image21.wmf"/><Relationship Id="rId4" Type="http://schemas.openxmlformats.org/officeDocument/2006/relationships/image" Target="../media/image8.png"/><Relationship Id="rId9" Type="http://schemas.openxmlformats.org/officeDocument/2006/relationships/image" Target="../media/image20.wmf"/><Relationship Id="rId14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22.gif"/><Relationship Id="rId3" Type="http://schemas.openxmlformats.org/officeDocument/2006/relationships/image" Target="../media/image5.png"/><Relationship Id="rId7" Type="http://schemas.openxmlformats.org/officeDocument/2006/relationships/image" Target="../media/image16.jpeg"/><Relationship Id="rId12" Type="http://schemas.openxmlformats.org/officeDocument/2006/relationships/image" Target="../media/image2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0.wmf"/><Relationship Id="rId5" Type="http://schemas.openxmlformats.org/officeDocument/2006/relationships/image" Target="../media/image7.png"/><Relationship Id="rId15" Type="http://schemas.openxmlformats.org/officeDocument/2006/relationships/image" Target="../media/image14.gif"/><Relationship Id="rId10" Type="http://schemas.openxmlformats.org/officeDocument/2006/relationships/image" Target="../media/image19.jpeg"/><Relationship Id="rId4" Type="http://schemas.openxmlformats.org/officeDocument/2006/relationships/image" Target="../media/image6.png"/><Relationship Id="rId9" Type="http://schemas.openxmlformats.org/officeDocument/2006/relationships/image" Target="../media/image18.jpeg"/><Relationship Id="rId14" Type="http://schemas.openxmlformats.org/officeDocument/2006/relationships/image" Target="../media/image2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2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21.wmf"/><Relationship Id="rId17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9.jpeg"/><Relationship Id="rId5" Type="http://schemas.openxmlformats.org/officeDocument/2006/relationships/image" Target="../media/image7.png"/><Relationship Id="rId15" Type="http://schemas.openxmlformats.org/officeDocument/2006/relationships/image" Target="../media/image25.jpeg"/><Relationship Id="rId10" Type="http://schemas.openxmlformats.org/officeDocument/2006/relationships/image" Target="../media/image13.wmf"/><Relationship Id="rId4" Type="http://schemas.openxmlformats.org/officeDocument/2006/relationships/image" Target="../media/image6.png"/><Relationship Id="rId9" Type="http://schemas.openxmlformats.org/officeDocument/2006/relationships/image" Target="../media/image16.jpeg"/><Relationship Id="rId14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2.gif"/><Relationship Id="rId3" Type="http://schemas.openxmlformats.org/officeDocument/2006/relationships/image" Target="../media/image5.png"/><Relationship Id="rId7" Type="http://schemas.openxmlformats.org/officeDocument/2006/relationships/image" Target="../media/image16.jpeg"/><Relationship Id="rId12" Type="http://schemas.openxmlformats.org/officeDocument/2006/relationships/image" Target="../media/image20.wmf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18.jpeg"/><Relationship Id="rId5" Type="http://schemas.openxmlformats.org/officeDocument/2006/relationships/image" Target="../media/image9.png"/><Relationship Id="rId15" Type="http://schemas.openxmlformats.org/officeDocument/2006/relationships/image" Target="../media/image25.jpeg"/><Relationship Id="rId10" Type="http://schemas.openxmlformats.org/officeDocument/2006/relationships/image" Target="../media/image17.jpeg"/><Relationship Id="rId4" Type="http://schemas.openxmlformats.org/officeDocument/2006/relationships/image" Target="../media/image7.png"/><Relationship Id="rId9" Type="http://schemas.openxmlformats.org/officeDocument/2006/relationships/image" Target="../media/image13.wmf"/><Relationship Id="rId1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6.png"/><Relationship Id="rId7" Type="http://schemas.openxmlformats.org/officeDocument/2006/relationships/image" Target="../media/image17.jpeg"/><Relationship Id="rId12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5.jpeg"/><Relationship Id="rId5" Type="http://schemas.openxmlformats.org/officeDocument/2006/relationships/image" Target="../media/image9.png"/><Relationship Id="rId10" Type="http://schemas.openxmlformats.org/officeDocument/2006/relationships/image" Target="../media/image24.wmf"/><Relationship Id="rId4" Type="http://schemas.openxmlformats.org/officeDocument/2006/relationships/image" Target="../media/image8.png"/><Relationship Id="rId9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gif"/><Relationship Id="rId5" Type="http://schemas.openxmlformats.org/officeDocument/2006/relationships/image" Target="../media/image8.png"/><Relationship Id="rId10" Type="http://schemas.openxmlformats.org/officeDocument/2006/relationships/image" Target="../media/image13.wmf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image" Target="../media/image5.png"/><Relationship Id="rId21" Type="http://schemas.openxmlformats.org/officeDocument/2006/relationships/image" Target="../media/image26.wmf"/><Relationship Id="rId7" Type="http://schemas.openxmlformats.org/officeDocument/2006/relationships/image" Target="../media/image9.png"/><Relationship Id="rId12" Type="http://schemas.openxmlformats.org/officeDocument/2006/relationships/image" Target="../media/image17.jpeg"/><Relationship Id="rId17" Type="http://schemas.openxmlformats.org/officeDocument/2006/relationships/image" Target="../media/image22.gi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wmf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wmf"/><Relationship Id="rId5" Type="http://schemas.openxmlformats.org/officeDocument/2006/relationships/image" Target="../media/image7.png"/><Relationship Id="rId15" Type="http://schemas.openxmlformats.org/officeDocument/2006/relationships/image" Target="../media/image20.wmf"/><Relationship Id="rId10" Type="http://schemas.openxmlformats.org/officeDocument/2006/relationships/image" Target="../media/image12.png"/><Relationship Id="rId19" Type="http://schemas.openxmlformats.org/officeDocument/2006/relationships/image" Target="../media/image24.wmf"/><Relationship Id="rId4" Type="http://schemas.openxmlformats.org/officeDocument/2006/relationships/image" Target="../media/image6.png"/><Relationship Id="rId9" Type="http://schemas.openxmlformats.org/officeDocument/2006/relationships/image" Target="../media/image16.jpeg"/><Relationship Id="rId14" Type="http://schemas.openxmlformats.org/officeDocument/2006/relationships/image" Target="../media/image19.jpeg"/><Relationship Id="rId22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Pile-Face:  Rules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Parlez en français!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One </a:t>
            </a:r>
            <a:r>
              <a:rPr lang="fr-FR" dirty="0" err="1" smtClean="0"/>
              <a:t>person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not </a:t>
            </a:r>
            <a:r>
              <a:rPr lang="fr-FR" dirty="0" err="1" smtClean="0"/>
              <a:t>dominate</a:t>
            </a:r>
            <a:r>
              <a:rPr lang="fr-FR" dirty="0" smtClean="0"/>
              <a:t> the conversation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err="1" smtClean="0"/>
              <a:t>Speak</a:t>
            </a:r>
            <a:r>
              <a:rPr lang="fr-FR" dirty="0" smtClean="0"/>
              <a:t> the </a:t>
            </a:r>
            <a:r>
              <a:rPr lang="fr-FR" dirty="0" err="1" smtClean="0"/>
              <a:t>entire</a:t>
            </a:r>
            <a:r>
              <a:rPr lang="fr-FR" dirty="0" smtClean="0"/>
              <a:t> time</a:t>
            </a:r>
          </a:p>
          <a:p>
            <a:pPr marL="514350" indent="-514350">
              <a:buFont typeface="+mj-lt"/>
              <a:buAutoNum type="arabicPeriod"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The goal:  Practice!  </a:t>
            </a:r>
            <a:r>
              <a:rPr lang="fr-FR" dirty="0" err="1" smtClean="0"/>
              <a:t>Get</a:t>
            </a:r>
            <a:r>
              <a:rPr lang="fr-FR" dirty="0" smtClean="0"/>
              <a:t> b</a:t>
            </a:r>
            <a:r>
              <a:rPr lang="en-US" dirty="0" err="1" smtClean="0"/>
              <a:t>etter</a:t>
            </a:r>
            <a:r>
              <a:rPr lang="en-US" dirty="0" smtClean="0"/>
              <a:t> and better!  Always say as much as you possibly can.  PVL!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971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58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VOLEUR!</a:t>
            </a:r>
          </a:p>
          <a:p>
            <a:r>
              <a:rPr lang="en-US" sz="3000" dirty="0" err="1" smtClean="0"/>
              <a:t>Qu’est-ce</a:t>
            </a:r>
            <a:r>
              <a:rPr lang="en-US" sz="3000" dirty="0" smtClean="0"/>
              <a:t> </a:t>
            </a:r>
            <a:r>
              <a:rPr lang="en-US" sz="3000" dirty="0" err="1" smtClean="0"/>
              <a:t>que</a:t>
            </a:r>
            <a:r>
              <a:rPr lang="en-US" sz="3000" dirty="0" smtClean="0"/>
              <a:t> </a:t>
            </a:r>
            <a:r>
              <a:rPr lang="en-US" sz="3000" dirty="0" err="1" smtClean="0"/>
              <a:t>c’est</a:t>
            </a:r>
            <a:r>
              <a:rPr lang="en-US" sz="3000" dirty="0" smtClean="0"/>
              <a:t>?</a:t>
            </a:r>
          </a:p>
          <a:p>
            <a:r>
              <a:rPr lang="en-US" sz="3000" dirty="0"/>
              <a:t> </a:t>
            </a:r>
            <a:r>
              <a:rPr lang="en-US" sz="3000" dirty="0" smtClean="0"/>
              <a:t>    </a:t>
            </a:r>
            <a:r>
              <a:rPr lang="en-US" sz="3000" dirty="0" err="1" smtClean="0"/>
              <a:t>C’est</a:t>
            </a:r>
            <a:r>
              <a:rPr lang="en-US" sz="3000" dirty="0" smtClean="0"/>
              <a:t>… / </a:t>
            </a:r>
            <a:r>
              <a:rPr lang="en-US" sz="3000" dirty="0" err="1" smtClean="0"/>
              <a:t>Ce</a:t>
            </a:r>
            <a:r>
              <a:rPr lang="en-US" sz="3000" dirty="0" smtClean="0"/>
              <a:t> </a:t>
            </a:r>
            <a:r>
              <a:rPr lang="en-US" sz="3000" dirty="0" err="1" smtClean="0"/>
              <a:t>sont</a:t>
            </a:r>
            <a:r>
              <a:rPr lang="en-US" sz="3000" dirty="0" smtClean="0"/>
              <a:t>…</a:t>
            </a:r>
            <a:endParaRPr lang="en-US" sz="3000" dirty="0" smtClean="0"/>
          </a:p>
        </p:txBody>
      </p:sp>
      <p:pic>
        <p:nvPicPr>
          <p:cNvPr id="40" name="Picture 3" descr="C:\Users\CALL\AppData\Local\Microsoft\Windows\Temporary Internet Files\Content.IE5\01S68O76\MC90043257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1142772" cy="1142772"/>
          </a:xfrm>
          <a:prstGeom prst="rect">
            <a:avLst/>
          </a:prstGeom>
          <a:noFill/>
        </p:spPr>
      </p:pic>
      <p:pic>
        <p:nvPicPr>
          <p:cNvPr id="41" name="Picture 4" descr="C:\Users\CALL\AppData\Local\Microsoft\Windows\Temporary Internet Files\Content.IE5\AG3LK6T7\MC90043258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43200"/>
            <a:ext cx="1218972" cy="1218972"/>
          </a:xfrm>
          <a:prstGeom prst="rect">
            <a:avLst/>
          </a:prstGeom>
          <a:noFill/>
        </p:spPr>
      </p:pic>
      <p:pic>
        <p:nvPicPr>
          <p:cNvPr id="44" name="Picture 5" descr="C:\Users\CALL\AppData\Local\Microsoft\Windows\Temporary Internet Files\Content.IE5\AG3LK6T7\MC900433884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428" y="762000"/>
            <a:ext cx="1066572" cy="1066572"/>
          </a:xfrm>
          <a:prstGeom prst="rect">
            <a:avLst/>
          </a:prstGeom>
          <a:noFill/>
        </p:spPr>
      </p:pic>
      <p:pic>
        <p:nvPicPr>
          <p:cNvPr id="48" name="Picture 20" descr="C:\Users\CALL\AppData\Local\Microsoft\Windows\Temporary Internet Files\Content.IE5\6LW0EII5\MC900434771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5410200"/>
            <a:ext cx="1218972" cy="1218972"/>
          </a:xfrm>
          <a:prstGeom prst="rect">
            <a:avLst/>
          </a:prstGeom>
          <a:noFill/>
        </p:spPr>
      </p:pic>
      <p:pic>
        <p:nvPicPr>
          <p:cNvPr id="49" name="Picture 22" descr="C:\Users\CALL\AppData\Local\Microsoft\Windows\Temporary Internet Files\Content.IE5\6LW0EII5\MP900402848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5867400"/>
            <a:ext cx="1320800" cy="990600"/>
          </a:xfrm>
          <a:prstGeom prst="rect">
            <a:avLst/>
          </a:prstGeom>
          <a:noFill/>
        </p:spPr>
      </p:pic>
      <p:sp>
        <p:nvSpPr>
          <p:cNvPr id="50" name="Freeform 49"/>
          <p:cNvSpPr/>
          <p:nvPr/>
        </p:nvSpPr>
        <p:spPr>
          <a:xfrm>
            <a:off x="8229600" y="2209800"/>
            <a:ext cx="914400" cy="685801"/>
          </a:xfrm>
          <a:custGeom>
            <a:avLst/>
            <a:gdLst>
              <a:gd name="connsiteX0" fmla="*/ 523872 w 2597554"/>
              <a:gd name="connsiteY0" fmla="*/ 391886 h 2253343"/>
              <a:gd name="connsiteX1" fmla="*/ 523872 w 2597554"/>
              <a:gd name="connsiteY1" fmla="*/ 391886 h 2253343"/>
              <a:gd name="connsiteX2" fmla="*/ 915758 w 2597554"/>
              <a:gd name="connsiteY2" fmla="*/ 195943 h 2253343"/>
              <a:gd name="connsiteX3" fmla="*/ 1013729 w 2597554"/>
              <a:gd name="connsiteY3" fmla="*/ 163286 h 2253343"/>
              <a:gd name="connsiteX4" fmla="*/ 1111700 w 2597554"/>
              <a:gd name="connsiteY4" fmla="*/ 97972 h 2253343"/>
              <a:gd name="connsiteX5" fmla="*/ 1307643 w 2597554"/>
              <a:gd name="connsiteY5" fmla="*/ 0 h 2253343"/>
              <a:gd name="connsiteX6" fmla="*/ 1372958 w 2597554"/>
              <a:gd name="connsiteY6" fmla="*/ 0 h 2253343"/>
              <a:gd name="connsiteX7" fmla="*/ 1307643 w 2597554"/>
              <a:gd name="connsiteY7" fmla="*/ 947057 h 2253343"/>
              <a:gd name="connsiteX8" fmla="*/ 1274986 w 2597554"/>
              <a:gd name="connsiteY8" fmla="*/ 1143000 h 2253343"/>
              <a:gd name="connsiteX9" fmla="*/ 1209672 w 2597554"/>
              <a:gd name="connsiteY9" fmla="*/ 1371600 h 2253343"/>
              <a:gd name="connsiteX10" fmla="*/ 1307643 w 2597554"/>
              <a:gd name="connsiteY10" fmla="*/ 1436915 h 2253343"/>
              <a:gd name="connsiteX11" fmla="*/ 1634215 w 2597554"/>
              <a:gd name="connsiteY11" fmla="*/ 1502229 h 2253343"/>
              <a:gd name="connsiteX12" fmla="*/ 2026100 w 2597554"/>
              <a:gd name="connsiteY12" fmla="*/ 1567543 h 2253343"/>
              <a:gd name="connsiteX13" fmla="*/ 2222043 w 2597554"/>
              <a:gd name="connsiteY13" fmla="*/ 1665515 h 2253343"/>
              <a:gd name="connsiteX14" fmla="*/ 2581272 w 2597554"/>
              <a:gd name="connsiteY14" fmla="*/ 1828800 h 2253343"/>
              <a:gd name="connsiteX15" fmla="*/ 2483300 w 2597554"/>
              <a:gd name="connsiteY15" fmla="*/ 1861457 h 2253343"/>
              <a:gd name="connsiteX16" fmla="*/ 2320015 w 2597554"/>
              <a:gd name="connsiteY16" fmla="*/ 1959429 h 2253343"/>
              <a:gd name="connsiteX17" fmla="*/ 1993443 w 2597554"/>
              <a:gd name="connsiteY17" fmla="*/ 2090057 h 2253343"/>
              <a:gd name="connsiteX18" fmla="*/ 1764843 w 2597554"/>
              <a:gd name="connsiteY18" fmla="*/ 2155372 h 2253343"/>
              <a:gd name="connsiteX19" fmla="*/ 1634215 w 2597554"/>
              <a:gd name="connsiteY19" fmla="*/ 2188029 h 2253343"/>
              <a:gd name="connsiteX20" fmla="*/ 1536243 w 2597554"/>
              <a:gd name="connsiteY20" fmla="*/ 2220686 h 2253343"/>
              <a:gd name="connsiteX21" fmla="*/ 1340300 w 2597554"/>
              <a:gd name="connsiteY21" fmla="*/ 2253343 h 2253343"/>
              <a:gd name="connsiteX22" fmla="*/ 981072 w 2597554"/>
              <a:gd name="connsiteY22" fmla="*/ 2220686 h 2253343"/>
              <a:gd name="connsiteX23" fmla="*/ 752472 w 2597554"/>
              <a:gd name="connsiteY23" fmla="*/ 2155372 h 2253343"/>
              <a:gd name="connsiteX24" fmla="*/ 752472 w 2597554"/>
              <a:gd name="connsiteY24" fmla="*/ 2155372 h 2253343"/>
              <a:gd name="connsiteX25" fmla="*/ 687158 w 2597554"/>
              <a:gd name="connsiteY25" fmla="*/ 1240972 h 2253343"/>
              <a:gd name="connsiteX26" fmla="*/ 621843 w 2597554"/>
              <a:gd name="connsiteY26" fmla="*/ 1240972 h 2253343"/>
              <a:gd name="connsiteX27" fmla="*/ 360586 w 2597554"/>
              <a:gd name="connsiteY27" fmla="*/ 1371600 h 2253343"/>
              <a:gd name="connsiteX28" fmla="*/ 262615 w 2597554"/>
              <a:gd name="connsiteY28" fmla="*/ 1404257 h 2253343"/>
              <a:gd name="connsiteX29" fmla="*/ 164643 w 2597554"/>
              <a:gd name="connsiteY29" fmla="*/ 1469572 h 2253343"/>
              <a:gd name="connsiteX30" fmla="*/ 66672 w 2597554"/>
              <a:gd name="connsiteY30" fmla="*/ 1567543 h 2253343"/>
              <a:gd name="connsiteX31" fmla="*/ 66672 w 2597554"/>
              <a:gd name="connsiteY31" fmla="*/ 1436915 h 2253343"/>
              <a:gd name="connsiteX32" fmla="*/ 1358 w 2597554"/>
              <a:gd name="connsiteY32" fmla="*/ 685800 h 2253343"/>
              <a:gd name="connsiteX33" fmla="*/ 1358 w 2597554"/>
              <a:gd name="connsiteY33" fmla="*/ 620486 h 2253343"/>
              <a:gd name="connsiteX34" fmla="*/ 1358 w 2597554"/>
              <a:gd name="connsiteY34" fmla="*/ 620486 h 2253343"/>
              <a:gd name="connsiteX35" fmla="*/ 360586 w 2597554"/>
              <a:gd name="connsiteY35" fmla="*/ 718457 h 2253343"/>
              <a:gd name="connsiteX36" fmla="*/ 458558 w 2597554"/>
              <a:gd name="connsiteY36" fmla="*/ 751115 h 2253343"/>
              <a:gd name="connsiteX37" fmla="*/ 589186 w 2597554"/>
              <a:gd name="connsiteY37" fmla="*/ 783772 h 2253343"/>
              <a:gd name="connsiteX38" fmla="*/ 687158 w 2597554"/>
              <a:gd name="connsiteY38" fmla="*/ 816429 h 2253343"/>
              <a:gd name="connsiteX39" fmla="*/ 687158 w 2597554"/>
              <a:gd name="connsiteY39" fmla="*/ 261257 h 2253343"/>
              <a:gd name="connsiteX40" fmla="*/ 687158 w 2597554"/>
              <a:gd name="connsiteY40" fmla="*/ 293915 h 225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597554" h="2253343">
                <a:moveTo>
                  <a:pt x="523872" y="391886"/>
                </a:moveTo>
                <a:lnTo>
                  <a:pt x="523872" y="391886"/>
                </a:lnTo>
                <a:cubicBezTo>
                  <a:pt x="654501" y="326572"/>
                  <a:pt x="783412" y="257704"/>
                  <a:pt x="915758" y="195943"/>
                </a:cubicBezTo>
                <a:cubicBezTo>
                  <a:pt x="946952" y="181386"/>
                  <a:pt x="982940" y="178681"/>
                  <a:pt x="1013729" y="163286"/>
                </a:cubicBezTo>
                <a:cubicBezTo>
                  <a:pt x="1048834" y="145733"/>
                  <a:pt x="1077623" y="117445"/>
                  <a:pt x="1111700" y="97972"/>
                </a:cubicBezTo>
                <a:cubicBezTo>
                  <a:pt x="1111708" y="97967"/>
                  <a:pt x="1274981" y="16331"/>
                  <a:pt x="1307643" y="0"/>
                </a:cubicBezTo>
                <a:lnTo>
                  <a:pt x="1372958" y="0"/>
                </a:lnTo>
                <a:cubicBezTo>
                  <a:pt x="1351186" y="315686"/>
                  <a:pt x="1334667" y="631778"/>
                  <a:pt x="1307643" y="947057"/>
                </a:cubicBezTo>
                <a:cubicBezTo>
                  <a:pt x="1301988" y="1013030"/>
                  <a:pt x="1291045" y="1078762"/>
                  <a:pt x="1274986" y="1143000"/>
                </a:cubicBezTo>
                <a:cubicBezTo>
                  <a:pt x="1206230" y="1418027"/>
                  <a:pt x="1209672" y="1259224"/>
                  <a:pt x="1209672" y="1371600"/>
                </a:cubicBezTo>
                <a:lnTo>
                  <a:pt x="1307643" y="1436915"/>
                </a:lnTo>
                <a:lnTo>
                  <a:pt x="1634215" y="1502229"/>
                </a:lnTo>
                <a:cubicBezTo>
                  <a:pt x="1764509" y="1525919"/>
                  <a:pt x="2026100" y="1567543"/>
                  <a:pt x="2026100" y="1567543"/>
                </a:cubicBezTo>
                <a:cubicBezTo>
                  <a:pt x="2091414" y="1600200"/>
                  <a:pt x="2152343" y="1643734"/>
                  <a:pt x="2222043" y="1665515"/>
                </a:cubicBezTo>
                <a:cubicBezTo>
                  <a:pt x="2597454" y="1782831"/>
                  <a:pt x="2508832" y="1611481"/>
                  <a:pt x="2581272" y="1828800"/>
                </a:cubicBezTo>
                <a:cubicBezTo>
                  <a:pt x="2548615" y="1839686"/>
                  <a:pt x="2512818" y="1843746"/>
                  <a:pt x="2483300" y="1861457"/>
                </a:cubicBezTo>
                <a:cubicBezTo>
                  <a:pt x="2259160" y="1995942"/>
                  <a:pt x="2597554" y="1866916"/>
                  <a:pt x="2320015" y="1959429"/>
                </a:cubicBezTo>
                <a:cubicBezTo>
                  <a:pt x="2188956" y="2090486"/>
                  <a:pt x="2291188" y="2010658"/>
                  <a:pt x="1993443" y="2090057"/>
                </a:cubicBezTo>
                <a:cubicBezTo>
                  <a:pt x="1916870" y="2110477"/>
                  <a:pt x="1841300" y="2134520"/>
                  <a:pt x="1764843" y="2155372"/>
                </a:cubicBezTo>
                <a:cubicBezTo>
                  <a:pt x="1721542" y="2167182"/>
                  <a:pt x="1677371" y="2175699"/>
                  <a:pt x="1634215" y="2188029"/>
                </a:cubicBezTo>
                <a:cubicBezTo>
                  <a:pt x="1601116" y="2197486"/>
                  <a:pt x="1569847" y="2213218"/>
                  <a:pt x="1536243" y="2220686"/>
                </a:cubicBezTo>
                <a:cubicBezTo>
                  <a:pt x="1471605" y="2235050"/>
                  <a:pt x="1405614" y="2242457"/>
                  <a:pt x="1340300" y="2253343"/>
                </a:cubicBezTo>
                <a:cubicBezTo>
                  <a:pt x="1220557" y="2242457"/>
                  <a:pt x="1099673" y="2240453"/>
                  <a:pt x="981072" y="2220686"/>
                </a:cubicBezTo>
                <a:cubicBezTo>
                  <a:pt x="902901" y="2207658"/>
                  <a:pt x="752472" y="2155372"/>
                  <a:pt x="752472" y="2155372"/>
                </a:cubicBezTo>
                <a:lnTo>
                  <a:pt x="752472" y="2155372"/>
                </a:lnTo>
                <a:cubicBezTo>
                  <a:pt x="719426" y="1230093"/>
                  <a:pt x="1024809" y="1240972"/>
                  <a:pt x="687158" y="1240972"/>
                </a:cubicBezTo>
                <a:lnTo>
                  <a:pt x="621843" y="1240972"/>
                </a:lnTo>
                <a:cubicBezTo>
                  <a:pt x="534757" y="1284515"/>
                  <a:pt x="449224" y="1331310"/>
                  <a:pt x="360586" y="1371600"/>
                </a:cubicBezTo>
                <a:cubicBezTo>
                  <a:pt x="329248" y="1385845"/>
                  <a:pt x="293404" y="1388862"/>
                  <a:pt x="262615" y="1404257"/>
                </a:cubicBezTo>
                <a:cubicBezTo>
                  <a:pt x="227509" y="1421810"/>
                  <a:pt x="194795" y="1444445"/>
                  <a:pt x="164643" y="1469572"/>
                </a:cubicBezTo>
                <a:cubicBezTo>
                  <a:pt x="129164" y="1499138"/>
                  <a:pt x="66672" y="1567543"/>
                  <a:pt x="66672" y="1567543"/>
                </a:cubicBezTo>
                <a:lnTo>
                  <a:pt x="66672" y="1436915"/>
                </a:lnTo>
                <a:cubicBezTo>
                  <a:pt x="24457" y="1056976"/>
                  <a:pt x="29701" y="1139289"/>
                  <a:pt x="1358" y="685800"/>
                </a:cubicBezTo>
                <a:cubicBezTo>
                  <a:pt x="0" y="664071"/>
                  <a:pt x="1358" y="642257"/>
                  <a:pt x="1358" y="620486"/>
                </a:cubicBezTo>
                <a:lnTo>
                  <a:pt x="1358" y="620486"/>
                </a:lnTo>
                <a:lnTo>
                  <a:pt x="360586" y="718457"/>
                </a:lnTo>
                <a:cubicBezTo>
                  <a:pt x="393685" y="727914"/>
                  <a:pt x="425459" y="741658"/>
                  <a:pt x="458558" y="751115"/>
                </a:cubicBezTo>
                <a:cubicBezTo>
                  <a:pt x="501714" y="763445"/>
                  <a:pt x="546030" y="771442"/>
                  <a:pt x="589186" y="783772"/>
                </a:cubicBezTo>
                <a:cubicBezTo>
                  <a:pt x="622285" y="793229"/>
                  <a:pt x="687158" y="816429"/>
                  <a:pt x="687158" y="816429"/>
                </a:cubicBezTo>
                <a:lnTo>
                  <a:pt x="687158" y="261257"/>
                </a:lnTo>
                <a:lnTo>
                  <a:pt x="687158" y="293915"/>
                </a:lnTo>
              </a:path>
            </a:pathLst>
          </a:custGeom>
          <a:solidFill>
            <a:schemeClr val="accent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25" descr="C:\Users\CALL\AppData\Local\Microsoft\Windows\Temporary Internet Files\Content.IE5\6LW0EII5\MP900316436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343400"/>
            <a:ext cx="1447800" cy="970026"/>
          </a:xfrm>
          <a:prstGeom prst="rect">
            <a:avLst/>
          </a:prstGeom>
          <a:noFill/>
        </p:spPr>
      </p:pic>
      <p:pic>
        <p:nvPicPr>
          <p:cNvPr id="52" name="Picture 26" descr="C:\Users\CALL\AppData\Local\Microsoft\Windows\Temporary Internet Files\Content.IE5\6LW0EII5\MC900434867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334000"/>
            <a:ext cx="1295400" cy="1295400"/>
          </a:xfrm>
          <a:prstGeom prst="rect">
            <a:avLst/>
          </a:prstGeom>
          <a:noFill/>
        </p:spPr>
      </p:pic>
      <p:pic>
        <p:nvPicPr>
          <p:cNvPr id="53" name="Picture 27" descr="C:\Users\CALL\AppData\Local\Microsoft\Windows\Temporary Internet Files\Content.IE5\AG3LK6T7\MC900391170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19200" y="3276600"/>
            <a:ext cx="1048157" cy="1066800"/>
          </a:xfrm>
          <a:prstGeom prst="rect">
            <a:avLst/>
          </a:prstGeom>
          <a:noFill/>
        </p:spPr>
      </p:pic>
      <p:pic>
        <p:nvPicPr>
          <p:cNvPr id="24580" name="Picture 4" descr="C:\Users\CALL\AppData\Local\Microsoft\Windows\Temporary Internet Files\Content.IE5\UFAJA1Z0\MP900424412[1].jpg"/>
          <p:cNvPicPr>
            <a:picLocks noChangeAspect="1" noChangeArrowheads="1"/>
          </p:cNvPicPr>
          <p:nvPr/>
        </p:nvPicPr>
        <p:blipFill>
          <a:blip r:embed="rId11" cstate="print"/>
          <a:srcRect t="34444"/>
          <a:stretch>
            <a:fillRect/>
          </a:stretch>
        </p:blipFill>
        <p:spPr bwMode="auto">
          <a:xfrm>
            <a:off x="5334000" y="4343400"/>
            <a:ext cx="1704965" cy="1524000"/>
          </a:xfrm>
          <a:prstGeom prst="rect">
            <a:avLst/>
          </a:prstGeom>
          <a:noFill/>
        </p:spPr>
      </p:pic>
      <p:pic>
        <p:nvPicPr>
          <p:cNvPr id="24582" name="Picture 6" descr="C:\Users\CALL\AppData\Local\Microsoft\Windows\Temporary Internet Files\Content.IE5\01S68O76\MC900383706[2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95800" y="838200"/>
            <a:ext cx="1382573" cy="1818742"/>
          </a:xfrm>
          <a:prstGeom prst="rect">
            <a:avLst/>
          </a:prstGeom>
          <a:noFill/>
        </p:spPr>
      </p:pic>
      <p:pic>
        <p:nvPicPr>
          <p:cNvPr id="55" name="Picture 1" descr="C:\Users\CALL\AppData\Local\Microsoft\Windows\Temporary Internet Files\Content.IE5\01S68O76\MM900046565[1]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1000" y="2895600"/>
            <a:ext cx="1143000" cy="1432193"/>
          </a:xfrm>
          <a:prstGeom prst="rect">
            <a:avLst/>
          </a:prstGeom>
          <a:noFill/>
        </p:spPr>
      </p:pic>
      <p:pic>
        <p:nvPicPr>
          <p:cNvPr id="24585" name="Picture 9" descr="C:\Users\CALL\AppData\Local\Microsoft\Windows\Temporary Internet Files\Content.IE5\01S68O76\MP900402902[1].jpg"/>
          <p:cNvPicPr>
            <a:picLocks noChangeAspect="1" noChangeArrowheads="1"/>
          </p:cNvPicPr>
          <p:nvPr/>
        </p:nvPicPr>
        <p:blipFill>
          <a:blip r:embed="rId14" cstate="print"/>
          <a:srcRect l="20833" t="3333" r="40833" b="4444"/>
          <a:stretch>
            <a:fillRect/>
          </a:stretch>
        </p:blipFill>
        <p:spPr bwMode="auto">
          <a:xfrm>
            <a:off x="1828800" y="1371600"/>
            <a:ext cx="1066800" cy="1924878"/>
          </a:xfrm>
          <a:prstGeom prst="rect">
            <a:avLst/>
          </a:prstGeom>
          <a:noFill/>
        </p:spPr>
      </p:pic>
      <p:pic>
        <p:nvPicPr>
          <p:cNvPr id="25" name="Picture 29" descr="C:\Users\CALL\AppData\Local\Microsoft\Windows\Temporary Internet Files\Content.IE5\6LW0EII5\MM900284014[1]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05000" y="5545095"/>
            <a:ext cx="1143000" cy="13129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9653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58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VOLEUR!</a:t>
            </a:r>
          </a:p>
          <a:p>
            <a:r>
              <a:rPr lang="en-US" sz="3000" dirty="0" err="1" smtClean="0"/>
              <a:t>Qu’est-ce</a:t>
            </a:r>
            <a:r>
              <a:rPr lang="en-US" sz="3000" dirty="0" smtClean="0"/>
              <a:t> </a:t>
            </a:r>
            <a:r>
              <a:rPr lang="en-US" sz="3000" dirty="0" err="1" smtClean="0"/>
              <a:t>que</a:t>
            </a:r>
            <a:r>
              <a:rPr lang="en-US" sz="3000" dirty="0" smtClean="0"/>
              <a:t> </a:t>
            </a:r>
            <a:r>
              <a:rPr lang="en-US" sz="3000" dirty="0" err="1" smtClean="0"/>
              <a:t>c’est</a:t>
            </a:r>
            <a:r>
              <a:rPr lang="en-US" sz="3000" dirty="0" smtClean="0"/>
              <a:t>?</a:t>
            </a:r>
          </a:p>
          <a:p>
            <a:r>
              <a:rPr lang="en-US" sz="3000" dirty="0"/>
              <a:t> </a:t>
            </a:r>
            <a:r>
              <a:rPr lang="en-US" sz="3000" dirty="0" smtClean="0"/>
              <a:t>    </a:t>
            </a:r>
            <a:r>
              <a:rPr lang="en-US" sz="3000" dirty="0" err="1" smtClean="0"/>
              <a:t>C’est</a:t>
            </a:r>
            <a:r>
              <a:rPr lang="en-US" sz="3000" dirty="0" smtClean="0"/>
              <a:t>… / </a:t>
            </a:r>
            <a:r>
              <a:rPr lang="en-US" sz="3000" dirty="0" err="1" smtClean="0"/>
              <a:t>Ce</a:t>
            </a:r>
            <a:r>
              <a:rPr lang="en-US" sz="3000" dirty="0" smtClean="0"/>
              <a:t> </a:t>
            </a:r>
            <a:r>
              <a:rPr lang="en-US" sz="3000" dirty="0" err="1" smtClean="0"/>
              <a:t>sont</a:t>
            </a:r>
            <a:r>
              <a:rPr lang="en-US" sz="3000" dirty="0" smtClean="0"/>
              <a:t>…</a:t>
            </a:r>
            <a:endParaRPr lang="en-US" sz="3000" dirty="0" smtClean="0"/>
          </a:p>
        </p:txBody>
      </p:sp>
      <p:pic>
        <p:nvPicPr>
          <p:cNvPr id="40" name="Picture 3" descr="C:\Users\CALL\AppData\Local\Microsoft\Windows\Temporary Internet Files\Content.IE5\01S68O76\MC90043257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1142772" cy="1142772"/>
          </a:xfrm>
          <a:prstGeom prst="rect">
            <a:avLst/>
          </a:prstGeom>
          <a:noFill/>
        </p:spPr>
      </p:pic>
      <p:pic>
        <p:nvPicPr>
          <p:cNvPr id="47" name="Picture 19" descr="http://1.bp.blogspot.com/_PDh-e9SaM_4/TMN6Kkelk2I/AAAAAAAABHY/tzQkeUM-EIE/s400/thing1_and_thing2.gif"/>
          <p:cNvPicPr>
            <a:picLocks noChangeAspect="1" noChangeArrowheads="1"/>
          </p:cNvPicPr>
          <p:nvPr/>
        </p:nvPicPr>
        <p:blipFill>
          <a:blip r:embed="rId4" cstate="print"/>
          <a:srcRect r="52000" b="21886"/>
          <a:stretch>
            <a:fillRect/>
          </a:stretch>
        </p:blipFill>
        <p:spPr bwMode="auto">
          <a:xfrm>
            <a:off x="7819697" y="3352800"/>
            <a:ext cx="1324303" cy="1600200"/>
          </a:xfrm>
          <a:prstGeom prst="rect">
            <a:avLst/>
          </a:prstGeom>
          <a:noFill/>
        </p:spPr>
      </p:pic>
      <p:pic>
        <p:nvPicPr>
          <p:cNvPr id="48" name="Picture 20" descr="C:\Users\CALL\AppData\Local\Microsoft\Windows\Temporary Internet Files\Content.IE5\6LW0EII5\MC900434771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5410200"/>
            <a:ext cx="1218972" cy="1218972"/>
          </a:xfrm>
          <a:prstGeom prst="rect">
            <a:avLst/>
          </a:prstGeom>
          <a:noFill/>
        </p:spPr>
      </p:pic>
      <p:pic>
        <p:nvPicPr>
          <p:cNvPr id="49" name="Picture 22" descr="C:\Users\CALL\AppData\Local\Microsoft\Windows\Temporary Internet Files\Content.IE5\6LW0EII5\MP900402848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5867400"/>
            <a:ext cx="1320800" cy="990600"/>
          </a:xfrm>
          <a:prstGeom prst="rect">
            <a:avLst/>
          </a:prstGeom>
          <a:noFill/>
        </p:spPr>
      </p:pic>
      <p:sp>
        <p:nvSpPr>
          <p:cNvPr id="50" name="Freeform 49"/>
          <p:cNvSpPr/>
          <p:nvPr/>
        </p:nvSpPr>
        <p:spPr>
          <a:xfrm>
            <a:off x="8229600" y="2209800"/>
            <a:ext cx="914400" cy="685801"/>
          </a:xfrm>
          <a:custGeom>
            <a:avLst/>
            <a:gdLst>
              <a:gd name="connsiteX0" fmla="*/ 523872 w 2597554"/>
              <a:gd name="connsiteY0" fmla="*/ 391886 h 2253343"/>
              <a:gd name="connsiteX1" fmla="*/ 523872 w 2597554"/>
              <a:gd name="connsiteY1" fmla="*/ 391886 h 2253343"/>
              <a:gd name="connsiteX2" fmla="*/ 915758 w 2597554"/>
              <a:gd name="connsiteY2" fmla="*/ 195943 h 2253343"/>
              <a:gd name="connsiteX3" fmla="*/ 1013729 w 2597554"/>
              <a:gd name="connsiteY3" fmla="*/ 163286 h 2253343"/>
              <a:gd name="connsiteX4" fmla="*/ 1111700 w 2597554"/>
              <a:gd name="connsiteY4" fmla="*/ 97972 h 2253343"/>
              <a:gd name="connsiteX5" fmla="*/ 1307643 w 2597554"/>
              <a:gd name="connsiteY5" fmla="*/ 0 h 2253343"/>
              <a:gd name="connsiteX6" fmla="*/ 1372958 w 2597554"/>
              <a:gd name="connsiteY6" fmla="*/ 0 h 2253343"/>
              <a:gd name="connsiteX7" fmla="*/ 1307643 w 2597554"/>
              <a:gd name="connsiteY7" fmla="*/ 947057 h 2253343"/>
              <a:gd name="connsiteX8" fmla="*/ 1274986 w 2597554"/>
              <a:gd name="connsiteY8" fmla="*/ 1143000 h 2253343"/>
              <a:gd name="connsiteX9" fmla="*/ 1209672 w 2597554"/>
              <a:gd name="connsiteY9" fmla="*/ 1371600 h 2253343"/>
              <a:gd name="connsiteX10" fmla="*/ 1307643 w 2597554"/>
              <a:gd name="connsiteY10" fmla="*/ 1436915 h 2253343"/>
              <a:gd name="connsiteX11" fmla="*/ 1634215 w 2597554"/>
              <a:gd name="connsiteY11" fmla="*/ 1502229 h 2253343"/>
              <a:gd name="connsiteX12" fmla="*/ 2026100 w 2597554"/>
              <a:gd name="connsiteY12" fmla="*/ 1567543 h 2253343"/>
              <a:gd name="connsiteX13" fmla="*/ 2222043 w 2597554"/>
              <a:gd name="connsiteY13" fmla="*/ 1665515 h 2253343"/>
              <a:gd name="connsiteX14" fmla="*/ 2581272 w 2597554"/>
              <a:gd name="connsiteY14" fmla="*/ 1828800 h 2253343"/>
              <a:gd name="connsiteX15" fmla="*/ 2483300 w 2597554"/>
              <a:gd name="connsiteY15" fmla="*/ 1861457 h 2253343"/>
              <a:gd name="connsiteX16" fmla="*/ 2320015 w 2597554"/>
              <a:gd name="connsiteY16" fmla="*/ 1959429 h 2253343"/>
              <a:gd name="connsiteX17" fmla="*/ 1993443 w 2597554"/>
              <a:gd name="connsiteY17" fmla="*/ 2090057 h 2253343"/>
              <a:gd name="connsiteX18" fmla="*/ 1764843 w 2597554"/>
              <a:gd name="connsiteY18" fmla="*/ 2155372 h 2253343"/>
              <a:gd name="connsiteX19" fmla="*/ 1634215 w 2597554"/>
              <a:gd name="connsiteY19" fmla="*/ 2188029 h 2253343"/>
              <a:gd name="connsiteX20" fmla="*/ 1536243 w 2597554"/>
              <a:gd name="connsiteY20" fmla="*/ 2220686 h 2253343"/>
              <a:gd name="connsiteX21" fmla="*/ 1340300 w 2597554"/>
              <a:gd name="connsiteY21" fmla="*/ 2253343 h 2253343"/>
              <a:gd name="connsiteX22" fmla="*/ 981072 w 2597554"/>
              <a:gd name="connsiteY22" fmla="*/ 2220686 h 2253343"/>
              <a:gd name="connsiteX23" fmla="*/ 752472 w 2597554"/>
              <a:gd name="connsiteY23" fmla="*/ 2155372 h 2253343"/>
              <a:gd name="connsiteX24" fmla="*/ 752472 w 2597554"/>
              <a:gd name="connsiteY24" fmla="*/ 2155372 h 2253343"/>
              <a:gd name="connsiteX25" fmla="*/ 687158 w 2597554"/>
              <a:gd name="connsiteY25" fmla="*/ 1240972 h 2253343"/>
              <a:gd name="connsiteX26" fmla="*/ 621843 w 2597554"/>
              <a:gd name="connsiteY26" fmla="*/ 1240972 h 2253343"/>
              <a:gd name="connsiteX27" fmla="*/ 360586 w 2597554"/>
              <a:gd name="connsiteY27" fmla="*/ 1371600 h 2253343"/>
              <a:gd name="connsiteX28" fmla="*/ 262615 w 2597554"/>
              <a:gd name="connsiteY28" fmla="*/ 1404257 h 2253343"/>
              <a:gd name="connsiteX29" fmla="*/ 164643 w 2597554"/>
              <a:gd name="connsiteY29" fmla="*/ 1469572 h 2253343"/>
              <a:gd name="connsiteX30" fmla="*/ 66672 w 2597554"/>
              <a:gd name="connsiteY30" fmla="*/ 1567543 h 2253343"/>
              <a:gd name="connsiteX31" fmla="*/ 66672 w 2597554"/>
              <a:gd name="connsiteY31" fmla="*/ 1436915 h 2253343"/>
              <a:gd name="connsiteX32" fmla="*/ 1358 w 2597554"/>
              <a:gd name="connsiteY32" fmla="*/ 685800 h 2253343"/>
              <a:gd name="connsiteX33" fmla="*/ 1358 w 2597554"/>
              <a:gd name="connsiteY33" fmla="*/ 620486 h 2253343"/>
              <a:gd name="connsiteX34" fmla="*/ 1358 w 2597554"/>
              <a:gd name="connsiteY34" fmla="*/ 620486 h 2253343"/>
              <a:gd name="connsiteX35" fmla="*/ 360586 w 2597554"/>
              <a:gd name="connsiteY35" fmla="*/ 718457 h 2253343"/>
              <a:gd name="connsiteX36" fmla="*/ 458558 w 2597554"/>
              <a:gd name="connsiteY36" fmla="*/ 751115 h 2253343"/>
              <a:gd name="connsiteX37" fmla="*/ 589186 w 2597554"/>
              <a:gd name="connsiteY37" fmla="*/ 783772 h 2253343"/>
              <a:gd name="connsiteX38" fmla="*/ 687158 w 2597554"/>
              <a:gd name="connsiteY38" fmla="*/ 816429 h 2253343"/>
              <a:gd name="connsiteX39" fmla="*/ 687158 w 2597554"/>
              <a:gd name="connsiteY39" fmla="*/ 261257 h 2253343"/>
              <a:gd name="connsiteX40" fmla="*/ 687158 w 2597554"/>
              <a:gd name="connsiteY40" fmla="*/ 293915 h 225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597554" h="2253343">
                <a:moveTo>
                  <a:pt x="523872" y="391886"/>
                </a:moveTo>
                <a:lnTo>
                  <a:pt x="523872" y="391886"/>
                </a:lnTo>
                <a:cubicBezTo>
                  <a:pt x="654501" y="326572"/>
                  <a:pt x="783412" y="257704"/>
                  <a:pt x="915758" y="195943"/>
                </a:cubicBezTo>
                <a:cubicBezTo>
                  <a:pt x="946952" y="181386"/>
                  <a:pt x="982940" y="178681"/>
                  <a:pt x="1013729" y="163286"/>
                </a:cubicBezTo>
                <a:cubicBezTo>
                  <a:pt x="1048834" y="145733"/>
                  <a:pt x="1077623" y="117445"/>
                  <a:pt x="1111700" y="97972"/>
                </a:cubicBezTo>
                <a:cubicBezTo>
                  <a:pt x="1111708" y="97967"/>
                  <a:pt x="1274981" y="16331"/>
                  <a:pt x="1307643" y="0"/>
                </a:cubicBezTo>
                <a:lnTo>
                  <a:pt x="1372958" y="0"/>
                </a:lnTo>
                <a:cubicBezTo>
                  <a:pt x="1351186" y="315686"/>
                  <a:pt x="1334667" y="631778"/>
                  <a:pt x="1307643" y="947057"/>
                </a:cubicBezTo>
                <a:cubicBezTo>
                  <a:pt x="1301988" y="1013030"/>
                  <a:pt x="1291045" y="1078762"/>
                  <a:pt x="1274986" y="1143000"/>
                </a:cubicBezTo>
                <a:cubicBezTo>
                  <a:pt x="1206230" y="1418027"/>
                  <a:pt x="1209672" y="1259224"/>
                  <a:pt x="1209672" y="1371600"/>
                </a:cubicBezTo>
                <a:lnTo>
                  <a:pt x="1307643" y="1436915"/>
                </a:lnTo>
                <a:lnTo>
                  <a:pt x="1634215" y="1502229"/>
                </a:lnTo>
                <a:cubicBezTo>
                  <a:pt x="1764509" y="1525919"/>
                  <a:pt x="2026100" y="1567543"/>
                  <a:pt x="2026100" y="1567543"/>
                </a:cubicBezTo>
                <a:cubicBezTo>
                  <a:pt x="2091414" y="1600200"/>
                  <a:pt x="2152343" y="1643734"/>
                  <a:pt x="2222043" y="1665515"/>
                </a:cubicBezTo>
                <a:cubicBezTo>
                  <a:pt x="2597454" y="1782831"/>
                  <a:pt x="2508832" y="1611481"/>
                  <a:pt x="2581272" y="1828800"/>
                </a:cubicBezTo>
                <a:cubicBezTo>
                  <a:pt x="2548615" y="1839686"/>
                  <a:pt x="2512818" y="1843746"/>
                  <a:pt x="2483300" y="1861457"/>
                </a:cubicBezTo>
                <a:cubicBezTo>
                  <a:pt x="2259160" y="1995942"/>
                  <a:pt x="2597554" y="1866916"/>
                  <a:pt x="2320015" y="1959429"/>
                </a:cubicBezTo>
                <a:cubicBezTo>
                  <a:pt x="2188956" y="2090486"/>
                  <a:pt x="2291188" y="2010658"/>
                  <a:pt x="1993443" y="2090057"/>
                </a:cubicBezTo>
                <a:cubicBezTo>
                  <a:pt x="1916870" y="2110477"/>
                  <a:pt x="1841300" y="2134520"/>
                  <a:pt x="1764843" y="2155372"/>
                </a:cubicBezTo>
                <a:cubicBezTo>
                  <a:pt x="1721542" y="2167182"/>
                  <a:pt x="1677371" y="2175699"/>
                  <a:pt x="1634215" y="2188029"/>
                </a:cubicBezTo>
                <a:cubicBezTo>
                  <a:pt x="1601116" y="2197486"/>
                  <a:pt x="1569847" y="2213218"/>
                  <a:pt x="1536243" y="2220686"/>
                </a:cubicBezTo>
                <a:cubicBezTo>
                  <a:pt x="1471605" y="2235050"/>
                  <a:pt x="1405614" y="2242457"/>
                  <a:pt x="1340300" y="2253343"/>
                </a:cubicBezTo>
                <a:cubicBezTo>
                  <a:pt x="1220557" y="2242457"/>
                  <a:pt x="1099673" y="2240453"/>
                  <a:pt x="981072" y="2220686"/>
                </a:cubicBezTo>
                <a:cubicBezTo>
                  <a:pt x="902901" y="2207658"/>
                  <a:pt x="752472" y="2155372"/>
                  <a:pt x="752472" y="2155372"/>
                </a:cubicBezTo>
                <a:lnTo>
                  <a:pt x="752472" y="2155372"/>
                </a:lnTo>
                <a:cubicBezTo>
                  <a:pt x="719426" y="1230093"/>
                  <a:pt x="1024809" y="1240972"/>
                  <a:pt x="687158" y="1240972"/>
                </a:cubicBezTo>
                <a:lnTo>
                  <a:pt x="621843" y="1240972"/>
                </a:lnTo>
                <a:cubicBezTo>
                  <a:pt x="534757" y="1284515"/>
                  <a:pt x="449224" y="1331310"/>
                  <a:pt x="360586" y="1371600"/>
                </a:cubicBezTo>
                <a:cubicBezTo>
                  <a:pt x="329248" y="1385845"/>
                  <a:pt x="293404" y="1388862"/>
                  <a:pt x="262615" y="1404257"/>
                </a:cubicBezTo>
                <a:cubicBezTo>
                  <a:pt x="227509" y="1421810"/>
                  <a:pt x="194795" y="1444445"/>
                  <a:pt x="164643" y="1469572"/>
                </a:cubicBezTo>
                <a:cubicBezTo>
                  <a:pt x="129164" y="1499138"/>
                  <a:pt x="66672" y="1567543"/>
                  <a:pt x="66672" y="1567543"/>
                </a:cubicBezTo>
                <a:lnTo>
                  <a:pt x="66672" y="1436915"/>
                </a:lnTo>
                <a:cubicBezTo>
                  <a:pt x="24457" y="1056976"/>
                  <a:pt x="29701" y="1139289"/>
                  <a:pt x="1358" y="685800"/>
                </a:cubicBezTo>
                <a:cubicBezTo>
                  <a:pt x="0" y="664071"/>
                  <a:pt x="1358" y="642257"/>
                  <a:pt x="1358" y="620486"/>
                </a:cubicBezTo>
                <a:lnTo>
                  <a:pt x="1358" y="620486"/>
                </a:lnTo>
                <a:lnTo>
                  <a:pt x="360586" y="718457"/>
                </a:lnTo>
                <a:cubicBezTo>
                  <a:pt x="393685" y="727914"/>
                  <a:pt x="425459" y="741658"/>
                  <a:pt x="458558" y="751115"/>
                </a:cubicBezTo>
                <a:cubicBezTo>
                  <a:pt x="501714" y="763445"/>
                  <a:pt x="546030" y="771442"/>
                  <a:pt x="589186" y="783772"/>
                </a:cubicBezTo>
                <a:cubicBezTo>
                  <a:pt x="622285" y="793229"/>
                  <a:pt x="687158" y="816429"/>
                  <a:pt x="687158" y="816429"/>
                </a:cubicBezTo>
                <a:lnTo>
                  <a:pt x="687158" y="261257"/>
                </a:lnTo>
                <a:lnTo>
                  <a:pt x="687158" y="293915"/>
                </a:lnTo>
              </a:path>
            </a:pathLst>
          </a:custGeom>
          <a:solidFill>
            <a:schemeClr val="accent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25" descr="C:\Users\CALL\AppData\Local\Microsoft\Windows\Temporary Internet Files\Content.IE5\6LW0EII5\MP900316436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343400"/>
            <a:ext cx="1447800" cy="970026"/>
          </a:xfrm>
          <a:prstGeom prst="rect">
            <a:avLst/>
          </a:prstGeom>
          <a:noFill/>
        </p:spPr>
      </p:pic>
      <p:pic>
        <p:nvPicPr>
          <p:cNvPr id="24579" name="Picture 3" descr="C:\Users\CALL\AppData\Local\Microsoft\Windows\Temporary Internet Files\Content.IE5\UFAJA1Z0\MP900382907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0" y="2743200"/>
            <a:ext cx="1981200" cy="1415143"/>
          </a:xfrm>
          <a:prstGeom prst="rect">
            <a:avLst/>
          </a:prstGeom>
          <a:noFill/>
        </p:spPr>
      </p:pic>
      <p:pic>
        <p:nvPicPr>
          <p:cNvPr id="24581" name="Picture 5" descr="C:\Users\CALL\AppData\Local\Microsoft\Windows\Temporary Internet Files\Content.IE5\AG3LK6T7\MC900078705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81400" y="5105400"/>
            <a:ext cx="1426765" cy="1752600"/>
          </a:xfrm>
          <a:prstGeom prst="rect">
            <a:avLst/>
          </a:prstGeom>
          <a:noFill/>
        </p:spPr>
      </p:pic>
      <p:pic>
        <p:nvPicPr>
          <p:cNvPr id="24582" name="Picture 6" descr="C:\Users\CALL\AppData\Local\Microsoft\Windows\Temporary Internet Files\Content.IE5\01S68O76\MC900383706[2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95800" y="838200"/>
            <a:ext cx="1382573" cy="1818742"/>
          </a:xfrm>
          <a:prstGeom prst="rect">
            <a:avLst/>
          </a:prstGeom>
          <a:noFill/>
        </p:spPr>
      </p:pic>
      <p:pic>
        <p:nvPicPr>
          <p:cNvPr id="55" name="Picture 1" descr="C:\Users\CALL\AppData\Local\Microsoft\Windows\Temporary Internet Files\Content.IE5\01S68O76\MM900046565[1]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91000" y="2895600"/>
            <a:ext cx="1143000" cy="1432193"/>
          </a:xfrm>
          <a:prstGeom prst="rect">
            <a:avLst/>
          </a:prstGeom>
          <a:noFill/>
        </p:spPr>
      </p:pic>
      <p:pic>
        <p:nvPicPr>
          <p:cNvPr id="24583" name="Picture 7" descr="C:\Users\CALL\AppData\Local\Microsoft\Windows\Temporary Internet Files\Content.IE5\01S68O76\MP900448290[1]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19400" y="2362200"/>
            <a:ext cx="1266265" cy="1905000"/>
          </a:xfrm>
          <a:prstGeom prst="rect">
            <a:avLst/>
          </a:prstGeom>
          <a:noFill/>
        </p:spPr>
      </p:pic>
      <p:pic>
        <p:nvPicPr>
          <p:cNvPr id="24585" name="Picture 9" descr="C:\Users\CALL\AppData\Local\Microsoft\Windows\Temporary Internet Files\Content.IE5\01S68O76\MP900402902[1].jpg"/>
          <p:cNvPicPr>
            <a:picLocks noChangeAspect="1" noChangeArrowheads="1"/>
          </p:cNvPicPr>
          <p:nvPr/>
        </p:nvPicPr>
        <p:blipFill>
          <a:blip r:embed="rId13" cstate="print"/>
          <a:srcRect l="20833" t="3333" r="40833" b="4444"/>
          <a:stretch>
            <a:fillRect/>
          </a:stretch>
        </p:blipFill>
        <p:spPr bwMode="auto">
          <a:xfrm>
            <a:off x="1828800" y="1371600"/>
            <a:ext cx="1066800" cy="1924878"/>
          </a:xfrm>
          <a:prstGeom prst="rect">
            <a:avLst/>
          </a:prstGeom>
          <a:noFill/>
        </p:spPr>
      </p:pic>
      <p:sp>
        <p:nvSpPr>
          <p:cNvPr id="24586" name="Document"/>
          <p:cNvSpPr>
            <a:spLocks noEditPoints="1" noChangeArrowheads="1"/>
          </p:cNvSpPr>
          <p:nvPr/>
        </p:nvSpPr>
        <p:spPr bwMode="auto">
          <a:xfrm>
            <a:off x="304800" y="1905000"/>
            <a:ext cx="669156" cy="8953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7" name="Picture 11" descr="C:\Users\CALL\AppData\Local\Microsoft\Windows\Temporary Internet Files\Content.IE5\01S68O76\MC900088522[1]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52600" y="4267200"/>
            <a:ext cx="1847303" cy="1352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9653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58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VOLEUR!</a:t>
            </a:r>
          </a:p>
          <a:p>
            <a:r>
              <a:rPr lang="en-US" sz="3000" dirty="0" err="1" smtClean="0"/>
              <a:t>Qu’est-ce</a:t>
            </a:r>
            <a:r>
              <a:rPr lang="en-US" sz="3000" dirty="0" smtClean="0"/>
              <a:t> </a:t>
            </a:r>
            <a:r>
              <a:rPr lang="en-US" sz="3000" dirty="0" err="1" smtClean="0"/>
              <a:t>que</a:t>
            </a:r>
            <a:r>
              <a:rPr lang="en-US" sz="3000" dirty="0" smtClean="0"/>
              <a:t> </a:t>
            </a:r>
            <a:r>
              <a:rPr lang="en-US" sz="3000" dirty="0" err="1" smtClean="0"/>
              <a:t>c’est</a:t>
            </a:r>
            <a:r>
              <a:rPr lang="en-US" sz="3000" dirty="0" smtClean="0"/>
              <a:t>?</a:t>
            </a:r>
          </a:p>
          <a:p>
            <a:r>
              <a:rPr lang="en-US" sz="3000" dirty="0"/>
              <a:t> </a:t>
            </a:r>
            <a:r>
              <a:rPr lang="en-US" sz="3000" dirty="0" smtClean="0"/>
              <a:t>    </a:t>
            </a:r>
            <a:r>
              <a:rPr lang="en-US" sz="3000" dirty="0" err="1" smtClean="0"/>
              <a:t>C’est</a:t>
            </a:r>
            <a:r>
              <a:rPr lang="en-US" sz="3000" dirty="0" smtClean="0"/>
              <a:t>… / </a:t>
            </a:r>
            <a:r>
              <a:rPr lang="en-US" sz="3000" dirty="0" err="1" smtClean="0"/>
              <a:t>Ce</a:t>
            </a:r>
            <a:r>
              <a:rPr lang="en-US" sz="3000" dirty="0" smtClean="0"/>
              <a:t> </a:t>
            </a:r>
            <a:r>
              <a:rPr lang="en-US" sz="3000" dirty="0" err="1" smtClean="0"/>
              <a:t>sont</a:t>
            </a:r>
            <a:r>
              <a:rPr lang="en-US" sz="3000" dirty="0" smtClean="0"/>
              <a:t>…</a:t>
            </a:r>
            <a:endParaRPr lang="en-US" sz="3000" dirty="0" smtClean="0"/>
          </a:p>
        </p:txBody>
      </p:sp>
      <p:pic>
        <p:nvPicPr>
          <p:cNvPr id="40" name="Picture 3" descr="C:\Users\CALL\AppData\Local\Microsoft\Windows\Temporary Internet Files\Content.IE5\01S68O76\MC90043257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1142772" cy="1142772"/>
          </a:xfrm>
          <a:prstGeom prst="rect">
            <a:avLst/>
          </a:prstGeom>
          <a:noFill/>
        </p:spPr>
      </p:pic>
      <p:pic>
        <p:nvPicPr>
          <p:cNvPr id="41" name="Picture 4" descr="C:\Users\CALL\AppData\Local\Microsoft\Windows\Temporary Internet Files\Content.IE5\AG3LK6T7\MC90043258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43200"/>
            <a:ext cx="1218972" cy="1218972"/>
          </a:xfrm>
          <a:prstGeom prst="rect">
            <a:avLst/>
          </a:prstGeom>
          <a:noFill/>
        </p:spPr>
      </p:pic>
      <p:pic>
        <p:nvPicPr>
          <p:cNvPr id="44" name="Picture 5" descr="C:\Users\CALL\AppData\Local\Microsoft\Windows\Temporary Internet Files\Content.IE5\AG3LK6T7\MC900433884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428" y="762000"/>
            <a:ext cx="1066572" cy="1066572"/>
          </a:xfrm>
          <a:prstGeom prst="rect">
            <a:avLst/>
          </a:prstGeom>
          <a:noFill/>
        </p:spPr>
      </p:pic>
      <p:pic>
        <p:nvPicPr>
          <p:cNvPr id="47" name="Picture 19" descr="http://1.bp.blogspot.com/_PDh-e9SaM_4/TMN6Kkelk2I/AAAAAAAABHY/tzQkeUM-EIE/s400/thing1_and_thing2.gif"/>
          <p:cNvPicPr>
            <a:picLocks noChangeAspect="1" noChangeArrowheads="1"/>
          </p:cNvPicPr>
          <p:nvPr/>
        </p:nvPicPr>
        <p:blipFill>
          <a:blip r:embed="rId6" cstate="print"/>
          <a:srcRect r="52000" b="21886"/>
          <a:stretch>
            <a:fillRect/>
          </a:stretch>
        </p:blipFill>
        <p:spPr bwMode="auto">
          <a:xfrm>
            <a:off x="7819697" y="3352800"/>
            <a:ext cx="1324303" cy="1600200"/>
          </a:xfrm>
          <a:prstGeom prst="rect">
            <a:avLst/>
          </a:prstGeom>
          <a:noFill/>
        </p:spPr>
      </p:pic>
      <p:sp>
        <p:nvSpPr>
          <p:cNvPr id="50" name="Freeform 49"/>
          <p:cNvSpPr/>
          <p:nvPr/>
        </p:nvSpPr>
        <p:spPr>
          <a:xfrm>
            <a:off x="8229600" y="2209800"/>
            <a:ext cx="914400" cy="685801"/>
          </a:xfrm>
          <a:custGeom>
            <a:avLst/>
            <a:gdLst>
              <a:gd name="connsiteX0" fmla="*/ 523872 w 2597554"/>
              <a:gd name="connsiteY0" fmla="*/ 391886 h 2253343"/>
              <a:gd name="connsiteX1" fmla="*/ 523872 w 2597554"/>
              <a:gd name="connsiteY1" fmla="*/ 391886 h 2253343"/>
              <a:gd name="connsiteX2" fmla="*/ 915758 w 2597554"/>
              <a:gd name="connsiteY2" fmla="*/ 195943 h 2253343"/>
              <a:gd name="connsiteX3" fmla="*/ 1013729 w 2597554"/>
              <a:gd name="connsiteY3" fmla="*/ 163286 h 2253343"/>
              <a:gd name="connsiteX4" fmla="*/ 1111700 w 2597554"/>
              <a:gd name="connsiteY4" fmla="*/ 97972 h 2253343"/>
              <a:gd name="connsiteX5" fmla="*/ 1307643 w 2597554"/>
              <a:gd name="connsiteY5" fmla="*/ 0 h 2253343"/>
              <a:gd name="connsiteX6" fmla="*/ 1372958 w 2597554"/>
              <a:gd name="connsiteY6" fmla="*/ 0 h 2253343"/>
              <a:gd name="connsiteX7" fmla="*/ 1307643 w 2597554"/>
              <a:gd name="connsiteY7" fmla="*/ 947057 h 2253343"/>
              <a:gd name="connsiteX8" fmla="*/ 1274986 w 2597554"/>
              <a:gd name="connsiteY8" fmla="*/ 1143000 h 2253343"/>
              <a:gd name="connsiteX9" fmla="*/ 1209672 w 2597554"/>
              <a:gd name="connsiteY9" fmla="*/ 1371600 h 2253343"/>
              <a:gd name="connsiteX10" fmla="*/ 1307643 w 2597554"/>
              <a:gd name="connsiteY10" fmla="*/ 1436915 h 2253343"/>
              <a:gd name="connsiteX11" fmla="*/ 1634215 w 2597554"/>
              <a:gd name="connsiteY11" fmla="*/ 1502229 h 2253343"/>
              <a:gd name="connsiteX12" fmla="*/ 2026100 w 2597554"/>
              <a:gd name="connsiteY12" fmla="*/ 1567543 h 2253343"/>
              <a:gd name="connsiteX13" fmla="*/ 2222043 w 2597554"/>
              <a:gd name="connsiteY13" fmla="*/ 1665515 h 2253343"/>
              <a:gd name="connsiteX14" fmla="*/ 2581272 w 2597554"/>
              <a:gd name="connsiteY14" fmla="*/ 1828800 h 2253343"/>
              <a:gd name="connsiteX15" fmla="*/ 2483300 w 2597554"/>
              <a:gd name="connsiteY15" fmla="*/ 1861457 h 2253343"/>
              <a:gd name="connsiteX16" fmla="*/ 2320015 w 2597554"/>
              <a:gd name="connsiteY16" fmla="*/ 1959429 h 2253343"/>
              <a:gd name="connsiteX17" fmla="*/ 1993443 w 2597554"/>
              <a:gd name="connsiteY17" fmla="*/ 2090057 h 2253343"/>
              <a:gd name="connsiteX18" fmla="*/ 1764843 w 2597554"/>
              <a:gd name="connsiteY18" fmla="*/ 2155372 h 2253343"/>
              <a:gd name="connsiteX19" fmla="*/ 1634215 w 2597554"/>
              <a:gd name="connsiteY19" fmla="*/ 2188029 h 2253343"/>
              <a:gd name="connsiteX20" fmla="*/ 1536243 w 2597554"/>
              <a:gd name="connsiteY20" fmla="*/ 2220686 h 2253343"/>
              <a:gd name="connsiteX21" fmla="*/ 1340300 w 2597554"/>
              <a:gd name="connsiteY21" fmla="*/ 2253343 h 2253343"/>
              <a:gd name="connsiteX22" fmla="*/ 981072 w 2597554"/>
              <a:gd name="connsiteY22" fmla="*/ 2220686 h 2253343"/>
              <a:gd name="connsiteX23" fmla="*/ 752472 w 2597554"/>
              <a:gd name="connsiteY23" fmla="*/ 2155372 h 2253343"/>
              <a:gd name="connsiteX24" fmla="*/ 752472 w 2597554"/>
              <a:gd name="connsiteY24" fmla="*/ 2155372 h 2253343"/>
              <a:gd name="connsiteX25" fmla="*/ 687158 w 2597554"/>
              <a:gd name="connsiteY25" fmla="*/ 1240972 h 2253343"/>
              <a:gd name="connsiteX26" fmla="*/ 621843 w 2597554"/>
              <a:gd name="connsiteY26" fmla="*/ 1240972 h 2253343"/>
              <a:gd name="connsiteX27" fmla="*/ 360586 w 2597554"/>
              <a:gd name="connsiteY27" fmla="*/ 1371600 h 2253343"/>
              <a:gd name="connsiteX28" fmla="*/ 262615 w 2597554"/>
              <a:gd name="connsiteY28" fmla="*/ 1404257 h 2253343"/>
              <a:gd name="connsiteX29" fmla="*/ 164643 w 2597554"/>
              <a:gd name="connsiteY29" fmla="*/ 1469572 h 2253343"/>
              <a:gd name="connsiteX30" fmla="*/ 66672 w 2597554"/>
              <a:gd name="connsiteY30" fmla="*/ 1567543 h 2253343"/>
              <a:gd name="connsiteX31" fmla="*/ 66672 w 2597554"/>
              <a:gd name="connsiteY31" fmla="*/ 1436915 h 2253343"/>
              <a:gd name="connsiteX32" fmla="*/ 1358 w 2597554"/>
              <a:gd name="connsiteY32" fmla="*/ 685800 h 2253343"/>
              <a:gd name="connsiteX33" fmla="*/ 1358 w 2597554"/>
              <a:gd name="connsiteY33" fmla="*/ 620486 h 2253343"/>
              <a:gd name="connsiteX34" fmla="*/ 1358 w 2597554"/>
              <a:gd name="connsiteY34" fmla="*/ 620486 h 2253343"/>
              <a:gd name="connsiteX35" fmla="*/ 360586 w 2597554"/>
              <a:gd name="connsiteY35" fmla="*/ 718457 h 2253343"/>
              <a:gd name="connsiteX36" fmla="*/ 458558 w 2597554"/>
              <a:gd name="connsiteY36" fmla="*/ 751115 h 2253343"/>
              <a:gd name="connsiteX37" fmla="*/ 589186 w 2597554"/>
              <a:gd name="connsiteY37" fmla="*/ 783772 h 2253343"/>
              <a:gd name="connsiteX38" fmla="*/ 687158 w 2597554"/>
              <a:gd name="connsiteY38" fmla="*/ 816429 h 2253343"/>
              <a:gd name="connsiteX39" fmla="*/ 687158 w 2597554"/>
              <a:gd name="connsiteY39" fmla="*/ 261257 h 2253343"/>
              <a:gd name="connsiteX40" fmla="*/ 687158 w 2597554"/>
              <a:gd name="connsiteY40" fmla="*/ 293915 h 225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597554" h="2253343">
                <a:moveTo>
                  <a:pt x="523872" y="391886"/>
                </a:moveTo>
                <a:lnTo>
                  <a:pt x="523872" y="391886"/>
                </a:lnTo>
                <a:cubicBezTo>
                  <a:pt x="654501" y="326572"/>
                  <a:pt x="783412" y="257704"/>
                  <a:pt x="915758" y="195943"/>
                </a:cubicBezTo>
                <a:cubicBezTo>
                  <a:pt x="946952" y="181386"/>
                  <a:pt x="982940" y="178681"/>
                  <a:pt x="1013729" y="163286"/>
                </a:cubicBezTo>
                <a:cubicBezTo>
                  <a:pt x="1048834" y="145733"/>
                  <a:pt x="1077623" y="117445"/>
                  <a:pt x="1111700" y="97972"/>
                </a:cubicBezTo>
                <a:cubicBezTo>
                  <a:pt x="1111708" y="97967"/>
                  <a:pt x="1274981" y="16331"/>
                  <a:pt x="1307643" y="0"/>
                </a:cubicBezTo>
                <a:lnTo>
                  <a:pt x="1372958" y="0"/>
                </a:lnTo>
                <a:cubicBezTo>
                  <a:pt x="1351186" y="315686"/>
                  <a:pt x="1334667" y="631778"/>
                  <a:pt x="1307643" y="947057"/>
                </a:cubicBezTo>
                <a:cubicBezTo>
                  <a:pt x="1301988" y="1013030"/>
                  <a:pt x="1291045" y="1078762"/>
                  <a:pt x="1274986" y="1143000"/>
                </a:cubicBezTo>
                <a:cubicBezTo>
                  <a:pt x="1206230" y="1418027"/>
                  <a:pt x="1209672" y="1259224"/>
                  <a:pt x="1209672" y="1371600"/>
                </a:cubicBezTo>
                <a:lnTo>
                  <a:pt x="1307643" y="1436915"/>
                </a:lnTo>
                <a:lnTo>
                  <a:pt x="1634215" y="1502229"/>
                </a:lnTo>
                <a:cubicBezTo>
                  <a:pt x="1764509" y="1525919"/>
                  <a:pt x="2026100" y="1567543"/>
                  <a:pt x="2026100" y="1567543"/>
                </a:cubicBezTo>
                <a:cubicBezTo>
                  <a:pt x="2091414" y="1600200"/>
                  <a:pt x="2152343" y="1643734"/>
                  <a:pt x="2222043" y="1665515"/>
                </a:cubicBezTo>
                <a:cubicBezTo>
                  <a:pt x="2597454" y="1782831"/>
                  <a:pt x="2508832" y="1611481"/>
                  <a:pt x="2581272" y="1828800"/>
                </a:cubicBezTo>
                <a:cubicBezTo>
                  <a:pt x="2548615" y="1839686"/>
                  <a:pt x="2512818" y="1843746"/>
                  <a:pt x="2483300" y="1861457"/>
                </a:cubicBezTo>
                <a:cubicBezTo>
                  <a:pt x="2259160" y="1995942"/>
                  <a:pt x="2597554" y="1866916"/>
                  <a:pt x="2320015" y="1959429"/>
                </a:cubicBezTo>
                <a:cubicBezTo>
                  <a:pt x="2188956" y="2090486"/>
                  <a:pt x="2291188" y="2010658"/>
                  <a:pt x="1993443" y="2090057"/>
                </a:cubicBezTo>
                <a:cubicBezTo>
                  <a:pt x="1916870" y="2110477"/>
                  <a:pt x="1841300" y="2134520"/>
                  <a:pt x="1764843" y="2155372"/>
                </a:cubicBezTo>
                <a:cubicBezTo>
                  <a:pt x="1721542" y="2167182"/>
                  <a:pt x="1677371" y="2175699"/>
                  <a:pt x="1634215" y="2188029"/>
                </a:cubicBezTo>
                <a:cubicBezTo>
                  <a:pt x="1601116" y="2197486"/>
                  <a:pt x="1569847" y="2213218"/>
                  <a:pt x="1536243" y="2220686"/>
                </a:cubicBezTo>
                <a:cubicBezTo>
                  <a:pt x="1471605" y="2235050"/>
                  <a:pt x="1405614" y="2242457"/>
                  <a:pt x="1340300" y="2253343"/>
                </a:cubicBezTo>
                <a:cubicBezTo>
                  <a:pt x="1220557" y="2242457"/>
                  <a:pt x="1099673" y="2240453"/>
                  <a:pt x="981072" y="2220686"/>
                </a:cubicBezTo>
                <a:cubicBezTo>
                  <a:pt x="902901" y="2207658"/>
                  <a:pt x="752472" y="2155372"/>
                  <a:pt x="752472" y="2155372"/>
                </a:cubicBezTo>
                <a:lnTo>
                  <a:pt x="752472" y="2155372"/>
                </a:lnTo>
                <a:cubicBezTo>
                  <a:pt x="719426" y="1230093"/>
                  <a:pt x="1024809" y="1240972"/>
                  <a:pt x="687158" y="1240972"/>
                </a:cubicBezTo>
                <a:lnTo>
                  <a:pt x="621843" y="1240972"/>
                </a:lnTo>
                <a:cubicBezTo>
                  <a:pt x="534757" y="1284515"/>
                  <a:pt x="449224" y="1331310"/>
                  <a:pt x="360586" y="1371600"/>
                </a:cubicBezTo>
                <a:cubicBezTo>
                  <a:pt x="329248" y="1385845"/>
                  <a:pt x="293404" y="1388862"/>
                  <a:pt x="262615" y="1404257"/>
                </a:cubicBezTo>
                <a:cubicBezTo>
                  <a:pt x="227509" y="1421810"/>
                  <a:pt x="194795" y="1444445"/>
                  <a:pt x="164643" y="1469572"/>
                </a:cubicBezTo>
                <a:cubicBezTo>
                  <a:pt x="129164" y="1499138"/>
                  <a:pt x="66672" y="1567543"/>
                  <a:pt x="66672" y="1567543"/>
                </a:cubicBezTo>
                <a:lnTo>
                  <a:pt x="66672" y="1436915"/>
                </a:lnTo>
                <a:cubicBezTo>
                  <a:pt x="24457" y="1056976"/>
                  <a:pt x="29701" y="1139289"/>
                  <a:pt x="1358" y="685800"/>
                </a:cubicBezTo>
                <a:cubicBezTo>
                  <a:pt x="0" y="664071"/>
                  <a:pt x="1358" y="642257"/>
                  <a:pt x="1358" y="620486"/>
                </a:cubicBezTo>
                <a:lnTo>
                  <a:pt x="1358" y="620486"/>
                </a:lnTo>
                <a:lnTo>
                  <a:pt x="360586" y="718457"/>
                </a:lnTo>
                <a:cubicBezTo>
                  <a:pt x="393685" y="727914"/>
                  <a:pt x="425459" y="741658"/>
                  <a:pt x="458558" y="751115"/>
                </a:cubicBezTo>
                <a:cubicBezTo>
                  <a:pt x="501714" y="763445"/>
                  <a:pt x="546030" y="771442"/>
                  <a:pt x="589186" y="783772"/>
                </a:cubicBezTo>
                <a:cubicBezTo>
                  <a:pt x="622285" y="793229"/>
                  <a:pt x="687158" y="816429"/>
                  <a:pt x="687158" y="816429"/>
                </a:cubicBezTo>
                <a:lnTo>
                  <a:pt x="687158" y="261257"/>
                </a:lnTo>
                <a:lnTo>
                  <a:pt x="687158" y="293915"/>
                </a:lnTo>
              </a:path>
            </a:pathLst>
          </a:custGeom>
          <a:solidFill>
            <a:schemeClr val="accent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25" descr="C:\Users\CALL\AppData\Local\Microsoft\Windows\Temporary Internet Files\Content.IE5\6LW0EII5\MP900316436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343400"/>
            <a:ext cx="1447800" cy="970026"/>
          </a:xfrm>
          <a:prstGeom prst="rect">
            <a:avLst/>
          </a:prstGeom>
          <a:noFill/>
        </p:spPr>
      </p:pic>
      <p:pic>
        <p:nvPicPr>
          <p:cNvPr id="53" name="Picture 27" descr="C:\Users\CALL\AppData\Local\Microsoft\Windows\Temporary Internet Files\Content.IE5\AG3LK6T7\MC90039117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9200" y="3276600"/>
            <a:ext cx="1048157" cy="1066800"/>
          </a:xfrm>
          <a:prstGeom prst="rect">
            <a:avLst/>
          </a:prstGeom>
          <a:noFill/>
        </p:spPr>
      </p:pic>
      <p:pic>
        <p:nvPicPr>
          <p:cNvPr id="24579" name="Picture 3" descr="C:\Users\CALL\AppData\Local\Microsoft\Windows\Temporary Internet Files\Content.IE5\UFAJA1Z0\MP900382907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0" y="2743200"/>
            <a:ext cx="1981200" cy="1415143"/>
          </a:xfrm>
          <a:prstGeom prst="rect">
            <a:avLst/>
          </a:prstGeom>
          <a:noFill/>
        </p:spPr>
      </p:pic>
      <p:pic>
        <p:nvPicPr>
          <p:cNvPr id="24580" name="Picture 4" descr="C:\Users\CALL\AppData\Local\Microsoft\Windows\Temporary Internet Files\Content.IE5\UFAJA1Z0\MP900424412[1].jpg"/>
          <p:cNvPicPr>
            <a:picLocks noChangeAspect="1" noChangeArrowheads="1"/>
          </p:cNvPicPr>
          <p:nvPr/>
        </p:nvPicPr>
        <p:blipFill>
          <a:blip r:embed="rId10" cstate="print"/>
          <a:srcRect t="34444"/>
          <a:stretch>
            <a:fillRect/>
          </a:stretch>
        </p:blipFill>
        <p:spPr bwMode="auto">
          <a:xfrm>
            <a:off x="5334000" y="4343400"/>
            <a:ext cx="1704965" cy="1524000"/>
          </a:xfrm>
          <a:prstGeom prst="rect">
            <a:avLst/>
          </a:prstGeom>
          <a:noFill/>
        </p:spPr>
      </p:pic>
      <p:pic>
        <p:nvPicPr>
          <p:cNvPr id="24581" name="Picture 5" descr="C:\Users\CALL\AppData\Local\Microsoft\Windows\Temporary Internet Files\Content.IE5\AG3LK6T7\MC900078705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81400" y="5105400"/>
            <a:ext cx="1426765" cy="1752600"/>
          </a:xfrm>
          <a:prstGeom prst="rect">
            <a:avLst/>
          </a:prstGeom>
          <a:noFill/>
        </p:spPr>
      </p:pic>
      <p:pic>
        <p:nvPicPr>
          <p:cNvPr id="24582" name="Picture 6" descr="C:\Users\CALL\AppData\Local\Microsoft\Windows\Temporary Internet Files\Content.IE5\01S68O76\MC900383706[2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95800" y="838200"/>
            <a:ext cx="1382573" cy="1818742"/>
          </a:xfrm>
          <a:prstGeom prst="rect">
            <a:avLst/>
          </a:prstGeom>
          <a:noFill/>
        </p:spPr>
      </p:pic>
      <p:pic>
        <p:nvPicPr>
          <p:cNvPr id="55" name="Picture 1" descr="C:\Users\CALL\AppData\Local\Microsoft\Windows\Temporary Internet Files\Content.IE5\01S68O76\MM900046565[1]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1000" y="2895600"/>
            <a:ext cx="1143000" cy="1432193"/>
          </a:xfrm>
          <a:prstGeom prst="rect">
            <a:avLst/>
          </a:prstGeom>
          <a:noFill/>
        </p:spPr>
      </p:pic>
      <p:sp>
        <p:nvSpPr>
          <p:cNvPr id="24586" name="Document"/>
          <p:cNvSpPr>
            <a:spLocks noEditPoints="1" noChangeArrowheads="1"/>
          </p:cNvSpPr>
          <p:nvPr/>
        </p:nvSpPr>
        <p:spPr bwMode="auto">
          <a:xfrm>
            <a:off x="304800" y="1905000"/>
            <a:ext cx="669156" cy="8953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7" name="Picture 11" descr="C:\Users\CALL\AppData\Local\Microsoft\Windows\Temporary Internet Files\Content.IE5\01S68O76\MC900088522[1]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52600" y="4267200"/>
            <a:ext cx="1847303" cy="1352550"/>
          </a:xfrm>
          <a:prstGeom prst="rect">
            <a:avLst/>
          </a:prstGeom>
          <a:noFill/>
        </p:spPr>
      </p:pic>
      <p:pic>
        <p:nvPicPr>
          <p:cNvPr id="25" name="Picture 29" descr="C:\Users\CALL\AppData\Local\Microsoft\Windows\Temporary Internet Files\Content.IE5\6LW0EII5\MM900284014[1]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000" y="5545095"/>
            <a:ext cx="1143000" cy="13129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9653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/>
              <a:t>Qu’est-ce</a:t>
            </a:r>
            <a:r>
              <a:rPr lang="en-US" sz="3000" dirty="0" smtClean="0"/>
              <a:t> </a:t>
            </a:r>
            <a:r>
              <a:rPr lang="en-US" sz="3000" dirty="0" err="1" smtClean="0"/>
              <a:t>que</a:t>
            </a:r>
            <a:r>
              <a:rPr lang="en-US" sz="3000" dirty="0" smtClean="0"/>
              <a:t> </a:t>
            </a:r>
            <a:r>
              <a:rPr lang="en-US" sz="3000" dirty="0" err="1" smtClean="0"/>
              <a:t>c’est</a:t>
            </a:r>
            <a:r>
              <a:rPr lang="en-US" sz="3000" dirty="0" smtClean="0"/>
              <a:t>?</a:t>
            </a:r>
          </a:p>
          <a:p>
            <a:r>
              <a:rPr lang="en-US" sz="3000" b="1" dirty="0"/>
              <a:t> </a:t>
            </a:r>
            <a:r>
              <a:rPr lang="en-US" sz="3000" b="1" dirty="0" smtClean="0"/>
              <a:t>    </a:t>
            </a:r>
            <a:r>
              <a:rPr lang="en-US" sz="3000" b="1" dirty="0" smtClean="0"/>
              <a:t>Il y a…</a:t>
            </a:r>
            <a:endParaRPr lang="en-US" sz="3000" b="1" dirty="0" smtClean="0"/>
          </a:p>
        </p:txBody>
      </p:sp>
      <p:pic>
        <p:nvPicPr>
          <p:cNvPr id="40" name="Picture 3" descr="C:\Users\CALL\AppData\Local\Microsoft\Windows\Temporary Internet Files\Content.IE5\01S68O76\MC90043257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1142772" cy="1142772"/>
          </a:xfrm>
          <a:prstGeom prst="rect">
            <a:avLst/>
          </a:prstGeom>
          <a:noFill/>
        </p:spPr>
      </p:pic>
      <p:pic>
        <p:nvPicPr>
          <p:cNvPr id="41" name="Picture 4" descr="C:\Users\CALL\AppData\Local\Microsoft\Windows\Temporary Internet Files\Content.IE5\AG3LK6T7\MC90043258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43200"/>
            <a:ext cx="1218972" cy="1218972"/>
          </a:xfrm>
          <a:prstGeom prst="rect">
            <a:avLst/>
          </a:prstGeom>
          <a:noFill/>
        </p:spPr>
      </p:pic>
      <p:pic>
        <p:nvPicPr>
          <p:cNvPr id="44" name="Picture 5" descr="C:\Users\CALL\AppData\Local\Microsoft\Windows\Temporary Internet Files\Content.IE5\AG3LK6T7\MC900433884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428" y="762000"/>
            <a:ext cx="1066572" cy="1066572"/>
          </a:xfrm>
          <a:prstGeom prst="rect">
            <a:avLst/>
          </a:prstGeom>
          <a:noFill/>
        </p:spPr>
      </p:pic>
      <p:pic>
        <p:nvPicPr>
          <p:cNvPr id="47" name="Picture 19" descr="http://1.bp.blogspot.com/_PDh-e9SaM_4/TMN6Kkelk2I/AAAAAAAABHY/tzQkeUM-EIE/s400/thing1_and_thing2.gif"/>
          <p:cNvPicPr>
            <a:picLocks noChangeAspect="1" noChangeArrowheads="1"/>
          </p:cNvPicPr>
          <p:nvPr/>
        </p:nvPicPr>
        <p:blipFill>
          <a:blip r:embed="rId6" cstate="print"/>
          <a:srcRect r="52000" b="21886"/>
          <a:stretch>
            <a:fillRect/>
          </a:stretch>
        </p:blipFill>
        <p:spPr bwMode="auto">
          <a:xfrm>
            <a:off x="7819697" y="3352800"/>
            <a:ext cx="1324303" cy="1600200"/>
          </a:xfrm>
          <a:prstGeom prst="rect">
            <a:avLst/>
          </a:prstGeom>
          <a:noFill/>
        </p:spPr>
      </p:pic>
      <p:pic>
        <p:nvPicPr>
          <p:cNvPr id="48" name="Picture 20" descr="C:\Users\CALL\AppData\Local\Microsoft\Windows\Temporary Internet Files\Content.IE5\6LW0EII5\MC900434771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0" y="5410200"/>
            <a:ext cx="1218972" cy="1218972"/>
          </a:xfrm>
          <a:prstGeom prst="rect">
            <a:avLst/>
          </a:prstGeom>
          <a:noFill/>
        </p:spPr>
      </p:pic>
      <p:pic>
        <p:nvPicPr>
          <p:cNvPr id="49" name="Picture 22" descr="C:\Users\CALL\AppData\Local\Microsoft\Windows\Temporary Internet Files\Content.IE5\6LW0EII5\MP900402848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5867400"/>
            <a:ext cx="1320800" cy="990600"/>
          </a:xfrm>
          <a:prstGeom prst="rect">
            <a:avLst/>
          </a:prstGeom>
          <a:noFill/>
        </p:spPr>
      </p:pic>
      <p:sp>
        <p:nvSpPr>
          <p:cNvPr id="50" name="Freeform 49"/>
          <p:cNvSpPr/>
          <p:nvPr/>
        </p:nvSpPr>
        <p:spPr>
          <a:xfrm>
            <a:off x="8229600" y="2209800"/>
            <a:ext cx="914400" cy="685801"/>
          </a:xfrm>
          <a:custGeom>
            <a:avLst/>
            <a:gdLst>
              <a:gd name="connsiteX0" fmla="*/ 523872 w 2597554"/>
              <a:gd name="connsiteY0" fmla="*/ 391886 h 2253343"/>
              <a:gd name="connsiteX1" fmla="*/ 523872 w 2597554"/>
              <a:gd name="connsiteY1" fmla="*/ 391886 h 2253343"/>
              <a:gd name="connsiteX2" fmla="*/ 915758 w 2597554"/>
              <a:gd name="connsiteY2" fmla="*/ 195943 h 2253343"/>
              <a:gd name="connsiteX3" fmla="*/ 1013729 w 2597554"/>
              <a:gd name="connsiteY3" fmla="*/ 163286 h 2253343"/>
              <a:gd name="connsiteX4" fmla="*/ 1111700 w 2597554"/>
              <a:gd name="connsiteY4" fmla="*/ 97972 h 2253343"/>
              <a:gd name="connsiteX5" fmla="*/ 1307643 w 2597554"/>
              <a:gd name="connsiteY5" fmla="*/ 0 h 2253343"/>
              <a:gd name="connsiteX6" fmla="*/ 1372958 w 2597554"/>
              <a:gd name="connsiteY6" fmla="*/ 0 h 2253343"/>
              <a:gd name="connsiteX7" fmla="*/ 1307643 w 2597554"/>
              <a:gd name="connsiteY7" fmla="*/ 947057 h 2253343"/>
              <a:gd name="connsiteX8" fmla="*/ 1274986 w 2597554"/>
              <a:gd name="connsiteY8" fmla="*/ 1143000 h 2253343"/>
              <a:gd name="connsiteX9" fmla="*/ 1209672 w 2597554"/>
              <a:gd name="connsiteY9" fmla="*/ 1371600 h 2253343"/>
              <a:gd name="connsiteX10" fmla="*/ 1307643 w 2597554"/>
              <a:gd name="connsiteY10" fmla="*/ 1436915 h 2253343"/>
              <a:gd name="connsiteX11" fmla="*/ 1634215 w 2597554"/>
              <a:gd name="connsiteY11" fmla="*/ 1502229 h 2253343"/>
              <a:gd name="connsiteX12" fmla="*/ 2026100 w 2597554"/>
              <a:gd name="connsiteY12" fmla="*/ 1567543 h 2253343"/>
              <a:gd name="connsiteX13" fmla="*/ 2222043 w 2597554"/>
              <a:gd name="connsiteY13" fmla="*/ 1665515 h 2253343"/>
              <a:gd name="connsiteX14" fmla="*/ 2581272 w 2597554"/>
              <a:gd name="connsiteY14" fmla="*/ 1828800 h 2253343"/>
              <a:gd name="connsiteX15" fmla="*/ 2483300 w 2597554"/>
              <a:gd name="connsiteY15" fmla="*/ 1861457 h 2253343"/>
              <a:gd name="connsiteX16" fmla="*/ 2320015 w 2597554"/>
              <a:gd name="connsiteY16" fmla="*/ 1959429 h 2253343"/>
              <a:gd name="connsiteX17" fmla="*/ 1993443 w 2597554"/>
              <a:gd name="connsiteY17" fmla="*/ 2090057 h 2253343"/>
              <a:gd name="connsiteX18" fmla="*/ 1764843 w 2597554"/>
              <a:gd name="connsiteY18" fmla="*/ 2155372 h 2253343"/>
              <a:gd name="connsiteX19" fmla="*/ 1634215 w 2597554"/>
              <a:gd name="connsiteY19" fmla="*/ 2188029 h 2253343"/>
              <a:gd name="connsiteX20" fmla="*/ 1536243 w 2597554"/>
              <a:gd name="connsiteY20" fmla="*/ 2220686 h 2253343"/>
              <a:gd name="connsiteX21" fmla="*/ 1340300 w 2597554"/>
              <a:gd name="connsiteY21" fmla="*/ 2253343 h 2253343"/>
              <a:gd name="connsiteX22" fmla="*/ 981072 w 2597554"/>
              <a:gd name="connsiteY22" fmla="*/ 2220686 h 2253343"/>
              <a:gd name="connsiteX23" fmla="*/ 752472 w 2597554"/>
              <a:gd name="connsiteY23" fmla="*/ 2155372 h 2253343"/>
              <a:gd name="connsiteX24" fmla="*/ 752472 w 2597554"/>
              <a:gd name="connsiteY24" fmla="*/ 2155372 h 2253343"/>
              <a:gd name="connsiteX25" fmla="*/ 687158 w 2597554"/>
              <a:gd name="connsiteY25" fmla="*/ 1240972 h 2253343"/>
              <a:gd name="connsiteX26" fmla="*/ 621843 w 2597554"/>
              <a:gd name="connsiteY26" fmla="*/ 1240972 h 2253343"/>
              <a:gd name="connsiteX27" fmla="*/ 360586 w 2597554"/>
              <a:gd name="connsiteY27" fmla="*/ 1371600 h 2253343"/>
              <a:gd name="connsiteX28" fmla="*/ 262615 w 2597554"/>
              <a:gd name="connsiteY28" fmla="*/ 1404257 h 2253343"/>
              <a:gd name="connsiteX29" fmla="*/ 164643 w 2597554"/>
              <a:gd name="connsiteY29" fmla="*/ 1469572 h 2253343"/>
              <a:gd name="connsiteX30" fmla="*/ 66672 w 2597554"/>
              <a:gd name="connsiteY30" fmla="*/ 1567543 h 2253343"/>
              <a:gd name="connsiteX31" fmla="*/ 66672 w 2597554"/>
              <a:gd name="connsiteY31" fmla="*/ 1436915 h 2253343"/>
              <a:gd name="connsiteX32" fmla="*/ 1358 w 2597554"/>
              <a:gd name="connsiteY32" fmla="*/ 685800 h 2253343"/>
              <a:gd name="connsiteX33" fmla="*/ 1358 w 2597554"/>
              <a:gd name="connsiteY33" fmla="*/ 620486 h 2253343"/>
              <a:gd name="connsiteX34" fmla="*/ 1358 w 2597554"/>
              <a:gd name="connsiteY34" fmla="*/ 620486 h 2253343"/>
              <a:gd name="connsiteX35" fmla="*/ 360586 w 2597554"/>
              <a:gd name="connsiteY35" fmla="*/ 718457 h 2253343"/>
              <a:gd name="connsiteX36" fmla="*/ 458558 w 2597554"/>
              <a:gd name="connsiteY36" fmla="*/ 751115 h 2253343"/>
              <a:gd name="connsiteX37" fmla="*/ 589186 w 2597554"/>
              <a:gd name="connsiteY37" fmla="*/ 783772 h 2253343"/>
              <a:gd name="connsiteX38" fmla="*/ 687158 w 2597554"/>
              <a:gd name="connsiteY38" fmla="*/ 816429 h 2253343"/>
              <a:gd name="connsiteX39" fmla="*/ 687158 w 2597554"/>
              <a:gd name="connsiteY39" fmla="*/ 261257 h 2253343"/>
              <a:gd name="connsiteX40" fmla="*/ 687158 w 2597554"/>
              <a:gd name="connsiteY40" fmla="*/ 293915 h 225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597554" h="2253343">
                <a:moveTo>
                  <a:pt x="523872" y="391886"/>
                </a:moveTo>
                <a:lnTo>
                  <a:pt x="523872" y="391886"/>
                </a:lnTo>
                <a:cubicBezTo>
                  <a:pt x="654501" y="326572"/>
                  <a:pt x="783412" y="257704"/>
                  <a:pt x="915758" y="195943"/>
                </a:cubicBezTo>
                <a:cubicBezTo>
                  <a:pt x="946952" y="181386"/>
                  <a:pt x="982940" y="178681"/>
                  <a:pt x="1013729" y="163286"/>
                </a:cubicBezTo>
                <a:cubicBezTo>
                  <a:pt x="1048834" y="145733"/>
                  <a:pt x="1077623" y="117445"/>
                  <a:pt x="1111700" y="97972"/>
                </a:cubicBezTo>
                <a:cubicBezTo>
                  <a:pt x="1111708" y="97967"/>
                  <a:pt x="1274981" y="16331"/>
                  <a:pt x="1307643" y="0"/>
                </a:cubicBezTo>
                <a:lnTo>
                  <a:pt x="1372958" y="0"/>
                </a:lnTo>
                <a:cubicBezTo>
                  <a:pt x="1351186" y="315686"/>
                  <a:pt x="1334667" y="631778"/>
                  <a:pt x="1307643" y="947057"/>
                </a:cubicBezTo>
                <a:cubicBezTo>
                  <a:pt x="1301988" y="1013030"/>
                  <a:pt x="1291045" y="1078762"/>
                  <a:pt x="1274986" y="1143000"/>
                </a:cubicBezTo>
                <a:cubicBezTo>
                  <a:pt x="1206230" y="1418027"/>
                  <a:pt x="1209672" y="1259224"/>
                  <a:pt x="1209672" y="1371600"/>
                </a:cubicBezTo>
                <a:lnTo>
                  <a:pt x="1307643" y="1436915"/>
                </a:lnTo>
                <a:lnTo>
                  <a:pt x="1634215" y="1502229"/>
                </a:lnTo>
                <a:cubicBezTo>
                  <a:pt x="1764509" y="1525919"/>
                  <a:pt x="2026100" y="1567543"/>
                  <a:pt x="2026100" y="1567543"/>
                </a:cubicBezTo>
                <a:cubicBezTo>
                  <a:pt x="2091414" y="1600200"/>
                  <a:pt x="2152343" y="1643734"/>
                  <a:pt x="2222043" y="1665515"/>
                </a:cubicBezTo>
                <a:cubicBezTo>
                  <a:pt x="2597454" y="1782831"/>
                  <a:pt x="2508832" y="1611481"/>
                  <a:pt x="2581272" y="1828800"/>
                </a:cubicBezTo>
                <a:cubicBezTo>
                  <a:pt x="2548615" y="1839686"/>
                  <a:pt x="2512818" y="1843746"/>
                  <a:pt x="2483300" y="1861457"/>
                </a:cubicBezTo>
                <a:cubicBezTo>
                  <a:pt x="2259160" y="1995942"/>
                  <a:pt x="2597554" y="1866916"/>
                  <a:pt x="2320015" y="1959429"/>
                </a:cubicBezTo>
                <a:cubicBezTo>
                  <a:pt x="2188956" y="2090486"/>
                  <a:pt x="2291188" y="2010658"/>
                  <a:pt x="1993443" y="2090057"/>
                </a:cubicBezTo>
                <a:cubicBezTo>
                  <a:pt x="1916870" y="2110477"/>
                  <a:pt x="1841300" y="2134520"/>
                  <a:pt x="1764843" y="2155372"/>
                </a:cubicBezTo>
                <a:cubicBezTo>
                  <a:pt x="1721542" y="2167182"/>
                  <a:pt x="1677371" y="2175699"/>
                  <a:pt x="1634215" y="2188029"/>
                </a:cubicBezTo>
                <a:cubicBezTo>
                  <a:pt x="1601116" y="2197486"/>
                  <a:pt x="1569847" y="2213218"/>
                  <a:pt x="1536243" y="2220686"/>
                </a:cubicBezTo>
                <a:cubicBezTo>
                  <a:pt x="1471605" y="2235050"/>
                  <a:pt x="1405614" y="2242457"/>
                  <a:pt x="1340300" y="2253343"/>
                </a:cubicBezTo>
                <a:cubicBezTo>
                  <a:pt x="1220557" y="2242457"/>
                  <a:pt x="1099673" y="2240453"/>
                  <a:pt x="981072" y="2220686"/>
                </a:cubicBezTo>
                <a:cubicBezTo>
                  <a:pt x="902901" y="2207658"/>
                  <a:pt x="752472" y="2155372"/>
                  <a:pt x="752472" y="2155372"/>
                </a:cubicBezTo>
                <a:lnTo>
                  <a:pt x="752472" y="2155372"/>
                </a:lnTo>
                <a:cubicBezTo>
                  <a:pt x="719426" y="1230093"/>
                  <a:pt x="1024809" y="1240972"/>
                  <a:pt x="687158" y="1240972"/>
                </a:cubicBezTo>
                <a:lnTo>
                  <a:pt x="621843" y="1240972"/>
                </a:lnTo>
                <a:cubicBezTo>
                  <a:pt x="534757" y="1284515"/>
                  <a:pt x="449224" y="1331310"/>
                  <a:pt x="360586" y="1371600"/>
                </a:cubicBezTo>
                <a:cubicBezTo>
                  <a:pt x="329248" y="1385845"/>
                  <a:pt x="293404" y="1388862"/>
                  <a:pt x="262615" y="1404257"/>
                </a:cubicBezTo>
                <a:cubicBezTo>
                  <a:pt x="227509" y="1421810"/>
                  <a:pt x="194795" y="1444445"/>
                  <a:pt x="164643" y="1469572"/>
                </a:cubicBezTo>
                <a:cubicBezTo>
                  <a:pt x="129164" y="1499138"/>
                  <a:pt x="66672" y="1567543"/>
                  <a:pt x="66672" y="1567543"/>
                </a:cubicBezTo>
                <a:lnTo>
                  <a:pt x="66672" y="1436915"/>
                </a:lnTo>
                <a:cubicBezTo>
                  <a:pt x="24457" y="1056976"/>
                  <a:pt x="29701" y="1139289"/>
                  <a:pt x="1358" y="685800"/>
                </a:cubicBezTo>
                <a:cubicBezTo>
                  <a:pt x="0" y="664071"/>
                  <a:pt x="1358" y="642257"/>
                  <a:pt x="1358" y="620486"/>
                </a:cubicBezTo>
                <a:lnTo>
                  <a:pt x="1358" y="620486"/>
                </a:lnTo>
                <a:lnTo>
                  <a:pt x="360586" y="718457"/>
                </a:lnTo>
                <a:cubicBezTo>
                  <a:pt x="393685" y="727914"/>
                  <a:pt x="425459" y="741658"/>
                  <a:pt x="458558" y="751115"/>
                </a:cubicBezTo>
                <a:cubicBezTo>
                  <a:pt x="501714" y="763445"/>
                  <a:pt x="546030" y="771442"/>
                  <a:pt x="589186" y="783772"/>
                </a:cubicBezTo>
                <a:cubicBezTo>
                  <a:pt x="622285" y="793229"/>
                  <a:pt x="687158" y="816429"/>
                  <a:pt x="687158" y="816429"/>
                </a:cubicBezTo>
                <a:lnTo>
                  <a:pt x="687158" y="261257"/>
                </a:lnTo>
                <a:lnTo>
                  <a:pt x="687158" y="293915"/>
                </a:lnTo>
              </a:path>
            </a:pathLst>
          </a:custGeom>
          <a:solidFill>
            <a:schemeClr val="accent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25" descr="C:\Users\CALL\AppData\Local\Microsoft\Windows\Temporary Internet Files\Content.IE5\6LW0EII5\MP900316436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343400"/>
            <a:ext cx="1447800" cy="970026"/>
          </a:xfrm>
          <a:prstGeom prst="rect">
            <a:avLst/>
          </a:prstGeom>
          <a:noFill/>
        </p:spPr>
      </p:pic>
      <p:pic>
        <p:nvPicPr>
          <p:cNvPr id="53" name="Picture 27" descr="C:\Users\CALL\AppData\Local\Microsoft\Windows\Temporary Internet Files\Content.IE5\AG3LK6T7\MC900391170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19200" y="3276600"/>
            <a:ext cx="1048157" cy="1066800"/>
          </a:xfrm>
          <a:prstGeom prst="rect">
            <a:avLst/>
          </a:prstGeom>
          <a:noFill/>
        </p:spPr>
      </p:pic>
      <p:pic>
        <p:nvPicPr>
          <p:cNvPr id="24580" name="Picture 4" descr="C:\Users\CALL\AppData\Local\Microsoft\Windows\Temporary Internet Files\Content.IE5\UFAJA1Z0\MP900424412[1].jpg"/>
          <p:cNvPicPr>
            <a:picLocks noChangeAspect="1" noChangeArrowheads="1"/>
          </p:cNvPicPr>
          <p:nvPr/>
        </p:nvPicPr>
        <p:blipFill>
          <a:blip r:embed="rId11" cstate="print"/>
          <a:srcRect t="34444"/>
          <a:stretch>
            <a:fillRect/>
          </a:stretch>
        </p:blipFill>
        <p:spPr bwMode="auto">
          <a:xfrm>
            <a:off x="5334000" y="4343400"/>
            <a:ext cx="1704965" cy="1524000"/>
          </a:xfrm>
          <a:prstGeom prst="rect">
            <a:avLst/>
          </a:prstGeom>
          <a:noFill/>
        </p:spPr>
      </p:pic>
      <p:pic>
        <p:nvPicPr>
          <p:cNvPr id="24582" name="Picture 6" descr="C:\Users\CALL\AppData\Local\Microsoft\Windows\Temporary Internet Files\Content.IE5\01S68O76\MC900383706[2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95800" y="838200"/>
            <a:ext cx="1382573" cy="1818742"/>
          </a:xfrm>
          <a:prstGeom prst="rect">
            <a:avLst/>
          </a:prstGeom>
          <a:noFill/>
        </p:spPr>
      </p:pic>
      <p:pic>
        <p:nvPicPr>
          <p:cNvPr id="55" name="Picture 1" descr="C:\Users\CALL\AppData\Local\Microsoft\Windows\Temporary Internet Files\Content.IE5\01S68O76\MM900046565[1]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1000" y="2895600"/>
            <a:ext cx="1143000" cy="1432193"/>
          </a:xfrm>
          <a:prstGeom prst="rect">
            <a:avLst/>
          </a:prstGeom>
          <a:noFill/>
        </p:spPr>
      </p:pic>
      <p:pic>
        <p:nvPicPr>
          <p:cNvPr id="24584" name="Picture 8" descr="C:\Users\CALL\AppData\Local\Microsoft\Windows\Temporary Internet Files\Content.IE5\01S68O76\MC900389388[1]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19400" y="1066800"/>
            <a:ext cx="1363370" cy="1331728"/>
          </a:xfrm>
          <a:prstGeom prst="rect">
            <a:avLst/>
          </a:prstGeom>
          <a:noFill/>
        </p:spPr>
      </p:pic>
      <p:pic>
        <p:nvPicPr>
          <p:cNvPr id="24585" name="Picture 9" descr="C:\Users\CALL\AppData\Local\Microsoft\Windows\Temporary Internet Files\Content.IE5\01S68O76\MP900402902[1].jpg"/>
          <p:cNvPicPr>
            <a:picLocks noChangeAspect="1" noChangeArrowheads="1"/>
          </p:cNvPicPr>
          <p:nvPr/>
        </p:nvPicPr>
        <p:blipFill>
          <a:blip r:embed="rId15" cstate="print"/>
          <a:srcRect l="20833" t="3333" r="40833" b="4444"/>
          <a:stretch>
            <a:fillRect/>
          </a:stretch>
        </p:blipFill>
        <p:spPr bwMode="auto">
          <a:xfrm>
            <a:off x="1295400" y="1219200"/>
            <a:ext cx="1066800" cy="1924878"/>
          </a:xfrm>
          <a:prstGeom prst="rect">
            <a:avLst/>
          </a:prstGeom>
          <a:noFill/>
        </p:spPr>
      </p:pic>
      <p:sp>
        <p:nvSpPr>
          <p:cNvPr id="24586" name="Document"/>
          <p:cNvSpPr>
            <a:spLocks noEditPoints="1" noChangeArrowheads="1"/>
          </p:cNvSpPr>
          <p:nvPr/>
        </p:nvSpPr>
        <p:spPr bwMode="auto">
          <a:xfrm>
            <a:off x="304800" y="1905000"/>
            <a:ext cx="669156" cy="8953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7" name="Picture 11" descr="C:\Users\CALL\AppData\Local\Microsoft\Windows\Temporary Internet Files\Content.IE5\01S68O76\MC900088522[1].wm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52600" y="4267200"/>
            <a:ext cx="1847303" cy="1352550"/>
          </a:xfrm>
          <a:prstGeom prst="rect">
            <a:avLst/>
          </a:prstGeom>
          <a:noFill/>
        </p:spPr>
      </p:pic>
      <p:pic>
        <p:nvPicPr>
          <p:cNvPr id="25" name="Picture 29" descr="C:\Users\CALL\AppData\Local\Microsoft\Windows\Temporary Internet Files\Content.IE5\6LW0EII5\MM900284014[1].gif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371600" y="5545095"/>
            <a:ext cx="1143000" cy="13129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9653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/>
              <a:t>Qu’est-ce</a:t>
            </a:r>
            <a:r>
              <a:rPr lang="en-US" sz="3000" dirty="0" smtClean="0"/>
              <a:t> </a:t>
            </a:r>
            <a:r>
              <a:rPr lang="en-US" sz="3000" dirty="0" err="1" smtClean="0"/>
              <a:t>que</a:t>
            </a:r>
            <a:r>
              <a:rPr lang="en-US" sz="3000" dirty="0" smtClean="0"/>
              <a:t> </a:t>
            </a:r>
            <a:r>
              <a:rPr lang="en-US" sz="3000" dirty="0" err="1" smtClean="0"/>
              <a:t>c’est</a:t>
            </a:r>
            <a:r>
              <a:rPr lang="en-US" sz="3000" dirty="0" smtClean="0"/>
              <a:t>?</a:t>
            </a:r>
          </a:p>
          <a:p>
            <a:r>
              <a:rPr lang="en-US" sz="3000" b="1" dirty="0"/>
              <a:t> </a:t>
            </a:r>
            <a:r>
              <a:rPr lang="en-US" sz="3000" b="1" dirty="0" smtClean="0"/>
              <a:t>    </a:t>
            </a:r>
            <a:r>
              <a:rPr lang="en-US" sz="3000" b="1" dirty="0" smtClean="0"/>
              <a:t>Il y a…</a:t>
            </a:r>
            <a:endParaRPr lang="en-US" sz="3000" b="1" dirty="0" smtClean="0"/>
          </a:p>
        </p:txBody>
      </p:sp>
      <p:pic>
        <p:nvPicPr>
          <p:cNvPr id="40" name="Picture 3" descr="C:\Users\CALL\AppData\Local\Microsoft\Windows\Temporary Internet Files\Content.IE5\01S68O76\MC90043257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1142772" cy="1142772"/>
          </a:xfrm>
          <a:prstGeom prst="rect">
            <a:avLst/>
          </a:prstGeom>
          <a:noFill/>
        </p:spPr>
      </p:pic>
      <p:pic>
        <p:nvPicPr>
          <p:cNvPr id="44" name="Picture 5" descr="C:\Users\CALL\AppData\Local\Microsoft\Windows\Temporary Internet Files\Content.IE5\AG3LK6T7\MC90043388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428" y="762000"/>
            <a:ext cx="1066572" cy="1066572"/>
          </a:xfrm>
          <a:prstGeom prst="rect">
            <a:avLst/>
          </a:prstGeom>
          <a:noFill/>
        </p:spPr>
      </p:pic>
      <p:pic>
        <p:nvPicPr>
          <p:cNvPr id="48" name="Picture 20" descr="C:\Users\CALL\AppData\Local\Microsoft\Windows\Temporary Internet Files\Content.IE5\6LW0EII5\MC900434771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5410200"/>
            <a:ext cx="1218972" cy="1218972"/>
          </a:xfrm>
          <a:prstGeom prst="rect">
            <a:avLst/>
          </a:prstGeom>
          <a:noFill/>
        </p:spPr>
      </p:pic>
      <p:pic>
        <p:nvPicPr>
          <p:cNvPr id="49" name="Picture 22" descr="C:\Users\CALL\AppData\Local\Microsoft\Windows\Temporary Internet Files\Content.IE5\6LW0EII5\MP900402848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5867400"/>
            <a:ext cx="1320800" cy="990600"/>
          </a:xfrm>
          <a:prstGeom prst="rect">
            <a:avLst/>
          </a:prstGeom>
          <a:noFill/>
        </p:spPr>
      </p:pic>
      <p:sp>
        <p:nvSpPr>
          <p:cNvPr id="50" name="Freeform 49"/>
          <p:cNvSpPr/>
          <p:nvPr/>
        </p:nvSpPr>
        <p:spPr>
          <a:xfrm>
            <a:off x="8229600" y="2209800"/>
            <a:ext cx="914400" cy="685801"/>
          </a:xfrm>
          <a:custGeom>
            <a:avLst/>
            <a:gdLst>
              <a:gd name="connsiteX0" fmla="*/ 523872 w 2597554"/>
              <a:gd name="connsiteY0" fmla="*/ 391886 h 2253343"/>
              <a:gd name="connsiteX1" fmla="*/ 523872 w 2597554"/>
              <a:gd name="connsiteY1" fmla="*/ 391886 h 2253343"/>
              <a:gd name="connsiteX2" fmla="*/ 915758 w 2597554"/>
              <a:gd name="connsiteY2" fmla="*/ 195943 h 2253343"/>
              <a:gd name="connsiteX3" fmla="*/ 1013729 w 2597554"/>
              <a:gd name="connsiteY3" fmla="*/ 163286 h 2253343"/>
              <a:gd name="connsiteX4" fmla="*/ 1111700 w 2597554"/>
              <a:gd name="connsiteY4" fmla="*/ 97972 h 2253343"/>
              <a:gd name="connsiteX5" fmla="*/ 1307643 w 2597554"/>
              <a:gd name="connsiteY5" fmla="*/ 0 h 2253343"/>
              <a:gd name="connsiteX6" fmla="*/ 1372958 w 2597554"/>
              <a:gd name="connsiteY6" fmla="*/ 0 h 2253343"/>
              <a:gd name="connsiteX7" fmla="*/ 1307643 w 2597554"/>
              <a:gd name="connsiteY7" fmla="*/ 947057 h 2253343"/>
              <a:gd name="connsiteX8" fmla="*/ 1274986 w 2597554"/>
              <a:gd name="connsiteY8" fmla="*/ 1143000 h 2253343"/>
              <a:gd name="connsiteX9" fmla="*/ 1209672 w 2597554"/>
              <a:gd name="connsiteY9" fmla="*/ 1371600 h 2253343"/>
              <a:gd name="connsiteX10" fmla="*/ 1307643 w 2597554"/>
              <a:gd name="connsiteY10" fmla="*/ 1436915 h 2253343"/>
              <a:gd name="connsiteX11" fmla="*/ 1634215 w 2597554"/>
              <a:gd name="connsiteY11" fmla="*/ 1502229 h 2253343"/>
              <a:gd name="connsiteX12" fmla="*/ 2026100 w 2597554"/>
              <a:gd name="connsiteY12" fmla="*/ 1567543 h 2253343"/>
              <a:gd name="connsiteX13" fmla="*/ 2222043 w 2597554"/>
              <a:gd name="connsiteY13" fmla="*/ 1665515 h 2253343"/>
              <a:gd name="connsiteX14" fmla="*/ 2581272 w 2597554"/>
              <a:gd name="connsiteY14" fmla="*/ 1828800 h 2253343"/>
              <a:gd name="connsiteX15" fmla="*/ 2483300 w 2597554"/>
              <a:gd name="connsiteY15" fmla="*/ 1861457 h 2253343"/>
              <a:gd name="connsiteX16" fmla="*/ 2320015 w 2597554"/>
              <a:gd name="connsiteY16" fmla="*/ 1959429 h 2253343"/>
              <a:gd name="connsiteX17" fmla="*/ 1993443 w 2597554"/>
              <a:gd name="connsiteY17" fmla="*/ 2090057 h 2253343"/>
              <a:gd name="connsiteX18" fmla="*/ 1764843 w 2597554"/>
              <a:gd name="connsiteY18" fmla="*/ 2155372 h 2253343"/>
              <a:gd name="connsiteX19" fmla="*/ 1634215 w 2597554"/>
              <a:gd name="connsiteY19" fmla="*/ 2188029 h 2253343"/>
              <a:gd name="connsiteX20" fmla="*/ 1536243 w 2597554"/>
              <a:gd name="connsiteY20" fmla="*/ 2220686 h 2253343"/>
              <a:gd name="connsiteX21" fmla="*/ 1340300 w 2597554"/>
              <a:gd name="connsiteY21" fmla="*/ 2253343 h 2253343"/>
              <a:gd name="connsiteX22" fmla="*/ 981072 w 2597554"/>
              <a:gd name="connsiteY22" fmla="*/ 2220686 h 2253343"/>
              <a:gd name="connsiteX23" fmla="*/ 752472 w 2597554"/>
              <a:gd name="connsiteY23" fmla="*/ 2155372 h 2253343"/>
              <a:gd name="connsiteX24" fmla="*/ 752472 w 2597554"/>
              <a:gd name="connsiteY24" fmla="*/ 2155372 h 2253343"/>
              <a:gd name="connsiteX25" fmla="*/ 687158 w 2597554"/>
              <a:gd name="connsiteY25" fmla="*/ 1240972 h 2253343"/>
              <a:gd name="connsiteX26" fmla="*/ 621843 w 2597554"/>
              <a:gd name="connsiteY26" fmla="*/ 1240972 h 2253343"/>
              <a:gd name="connsiteX27" fmla="*/ 360586 w 2597554"/>
              <a:gd name="connsiteY27" fmla="*/ 1371600 h 2253343"/>
              <a:gd name="connsiteX28" fmla="*/ 262615 w 2597554"/>
              <a:gd name="connsiteY28" fmla="*/ 1404257 h 2253343"/>
              <a:gd name="connsiteX29" fmla="*/ 164643 w 2597554"/>
              <a:gd name="connsiteY29" fmla="*/ 1469572 h 2253343"/>
              <a:gd name="connsiteX30" fmla="*/ 66672 w 2597554"/>
              <a:gd name="connsiteY30" fmla="*/ 1567543 h 2253343"/>
              <a:gd name="connsiteX31" fmla="*/ 66672 w 2597554"/>
              <a:gd name="connsiteY31" fmla="*/ 1436915 h 2253343"/>
              <a:gd name="connsiteX32" fmla="*/ 1358 w 2597554"/>
              <a:gd name="connsiteY32" fmla="*/ 685800 h 2253343"/>
              <a:gd name="connsiteX33" fmla="*/ 1358 w 2597554"/>
              <a:gd name="connsiteY33" fmla="*/ 620486 h 2253343"/>
              <a:gd name="connsiteX34" fmla="*/ 1358 w 2597554"/>
              <a:gd name="connsiteY34" fmla="*/ 620486 h 2253343"/>
              <a:gd name="connsiteX35" fmla="*/ 360586 w 2597554"/>
              <a:gd name="connsiteY35" fmla="*/ 718457 h 2253343"/>
              <a:gd name="connsiteX36" fmla="*/ 458558 w 2597554"/>
              <a:gd name="connsiteY36" fmla="*/ 751115 h 2253343"/>
              <a:gd name="connsiteX37" fmla="*/ 589186 w 2597554"/>
              <a:gd name="connsiteY37" fmla="*/ 783772 h 2253343"/>
              <a:gd name="connsiteX38" fmla="*/ 687158 w 2597554"/>
              <a:gd name="connsiteY38" fmla="*/ 816429 h 2253343"/>
              <a:gd name="connsiteX39" fmla="*/ 687158 w 2597554"/>
              <a:gd name="connsiteY39" fmla="*/ 261257 h 2253343"/>
              <a:gd name="connsiteX40" fmla="*/ 687158 w 2597554"/>
              <a:gd name="connsiteY40" fmla="*/ 293915 h 225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597554" h="2253343">
                <a:moveTo>
                  <a:pt x="523872" y="391886"/>
                </a:moveTo>
                <a:lnTo>
                  <a:pt x="523872" y="391886"/>
                </a:lnTo>
                <a:cubicBezTo>
                  <a:pt x="654501" y="326572"/>
                  <a:pt x="783412" y="257704"/>
                  <a:pt x="915758" y="195943"/>
                </a:cubicBezTo>
                <a:cubicBezTo>
                  <a:pt x="946952" y="181386"/>
                  <a:pt x="982940" y="178681"/>
                  <a:pt x="1013729" y="163286"/>
                </a:cubicBezTo>
                <a:cubicBezTo>
                  <a:pt x="1048834" y="145733"/>
                  <a:pt x="1077623" y="117445"/>
                  <a:pt x="1111700" y="97972"/>
                </a:cubicBezTo>
                <a:cubicBezTo>
                  <a:pt x="1111708" y="97967"/>
                  <a:pt x="1274981" y="16331"/>
                  <a:pt x="1307643" y="0"/>
                </a:cubicBezTo>
                <a:lnTo>
                  <a:pt x="1372958" y="0"/>
                </a:lnTo>
                <a:cubicBezTo>
                  <a:pt x="1351186" y="315686"/>
                  <a:pt x="1334667" y="631778"/>
                  <a:pt x="1307643" y="947057"/>
                </a:cubicBezTo>
                <a:cubicBezTo>
                  <a:pt x="1301988" y="1013030"/>
                  <a:pt x="1291045" y="1078762"/>
                  <a:pt x="1274986" y="1143000"/>
                </a:cubicBezTo>
                <a:cubicBezTo>
                  <a:pt x="1206230" y="1418027"/>
                  <a:pt x="1209672" y="1259224"/>
                  <a:pt x="1209672" y="1371600"/>
                </a:cubicBezTo>
                <a:lnTo>
                  <a:pt x="1307643" y="1436915"/>
                </a:lnTo>
                <a:lnTo>
                  <a:pt x="1634215" y="1502229"/>
                </a:lnTo>
                <a:cubicBezTo>
                  <a:pt x="1764509" y="1525919"/>
                  <a:pt x="2026100" y="1567543"/>
                  <a:pt x="2026100" y="1567543"/>
                </a:cubicBezTo>
                <a:cubicBezTo>
                  <a:pt x="2091414" y="1600200"/>
                  <a:pt x="2152343" y="1643734"/>
                  <a:pt x="2222043" y="1665515"/>
                </a:cubicBezTo>
                <a:cubicBezTo>
                  <a:pt x="2597454" y="1782831"/>
                  <a:pt x="2508832" y="1611481"/>
                  <a:pt x="2581272" y="1828800"/>
                </a:cubicBezTo>
                <a:cubicBezTo>
                  <a:pt x="2548615" y="1839686"/>
                  <a:pt x="2512818" y="1843746"/>
                  <a:pt x="2483300" y="1861457"/>
                </a:cubicBezTo>
                <a:cubicBezTo>
                  <a:pt x="2259160" y="1995942"/>
                  <a:pt x="2597554" y="1866916"/>
                  <a:pt x="2320015" y="1959429"/>
                </a:cubicBezTo>
                <a:cubicBezTo>
                  <a:pt x="2188956" y="2090486"/>
                  <a:pt x="2291188" y="2010658"/>
                  <a:pt x="1993443" y="2090057"/>
                </a:cubicBezTo>
                <a:cubicBezTo>
                  <a:pt x="1916870" y="2110477"/>
                  <a:pt x="1841300" y="2134520"/>
                  <a:pt x="1764843" y="2155372"/>
                </a:cubicBezTo>
                <a:cubicBezTo>
                  <a:pt x="1721542" y="2167182"/>
                  <a:pt x="1677371" y="2175699"/>
                  <a:pt x="1634215" y="2188029"/>
                </a:cubicBezTo>
                <a:cubicBezTo>
                  <a:pt x="1601116" y="2197486"/>
                  <a:pt x="1569847" y="2213218"/>
                  <a:pt x="1536243" y="2220686"/>
                </a:cubicBezTo>
                <a:cubicBezTo>
                  <a:pt x="1471605" y="2235050"/>
                  <a:pt x="1405614" y="2242457"/>
                  <a:pt x="1340300" y="2253343"/>
                </a:cubicBezTo>
                <a:cubicBezTo>
                  <a:pt x="1220557" y="2242457"/>
                  <a:pt x="1099673" y="2240453"/>
                  <a:pt x="981072" y="2220686"/>
                </a:cubicBezTo>
                <a:cubicBezTo>
                  <a:pt x="902901" y="2207658"/>
                  <a:pt x="752472" y="2155372"/>
                  <a:pt x="752472" y="2155372"/>
                </a:cubicBezTo>
                <a:lnTo>
                  <a:pt x="752472" y="2155372"/>
                </a:lnTo>
                <a:cubicBezTo>
                  <a:pt x="719426" y="1230093"/>
                  <a:pt x="1024809" y="1240972"/>
                  <a:pt x="687158" y="1240972"/>
                </a:cubicBezTo>
                <a:lnTo>
                  <a:pt x="621843" y="1240972"/>
                </a:lnTo>
                <a:cubicBezTo>
                  <a:pt x="534757" y="1284515"/>
                  <a:pt x="449224" y="1331310"/>
                  <a:pt x="360586" y="1371600"/>
                </a:cubicBezTo>
                <a:cubicBezTo>
                  <a:pt x="329248" y="1385845"/>
                  <a:pt x="293404" y="1388862"/>
                  <a:pt x="262615" y="1404257"/>
                </a:cubicBezTo>
                <a:cubicBezTo>
                  <a:pt x="227509" y="1421810"/>
                  <a:pt x="194795" y="1444445"/>
                  <a:pt x="164643" y="1469572"/>
                </a:cubicBezTo>
                <a:cubicBezTo>
                  <a:pt x="129164" y="1499138"/>
                  <a:pt x="66672" y="1567543"/>
                  <a:pt x="66672" y="1567543"/>
                </a:cubicBezTo>
                <a:lnTo>
                  <a:pt x="66672" y="1436915"/>
                </a:lnTo>
                <a:cubicBezTo>
                  <a:pt x="24457" y="1056976"/>
                  <a:pt x="29701" y="1139289"/>
                  <a:pt x="1358" y="685800"/>
                </a:cubicBezTo>
                <a:cubicBezTo>
                  <a:pt x="0" y="664071"/>
                  <a:pt x="1358" y="642257"/>
                  <a:pt x="1358" y="620486"/>
                </a:cubicBezTo>
                <a:lnTo>
                  <a:pt x="1358" y="620486"/>
                </a:lnTo>
                <a:lnTo>
                  <a:pt x="360586" y="718457"/>
                </a:lnTo>
                <a:cubicBezTo>
                  <a:pt x="393685" y="727914"/>
                  <a:pt x="425459" y="741658"/>
                  <a:pt x="458558" y="751115"/>
                </a:cubicBezTo>
                <a:cubicBezTo>
                  <a:pt x="501714" y="763445"/>
                  <a:pt x="546030" y="771442"/>
                  <a:pt x="589186" y="783772"/>
                </a:cubicBezTo>
                <a:cubicBezTo>
                  <a:pt x="622285" y="793229"/>
                  <a:pt x="687158" y="816429"/>
                  <a:pt x="687158" y="816429"/>
                </a:cubicBezTo>
                <a:lnTo>
                  <a:pt x="687158" y="261257"/>
                </a:lnTo>
                <a:lnTo>
                  <a:pt x="687158" y="293915"/>
                </a:lnTo>
              </a:path>
            </a:pathLst>
          </a:custGeom>
          <a:solidFill>
            <a:schemeClr val="accent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25" descr="C:\Users\CALL\AppData\Local\Microsoft\Windows\Temporary Internet Files\Content.IE5\6LW0EII5\MP900316436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343400"/>
            <a:ext cx="1447800" cy="970026"/>
          </a:xfrm>
          <a:prstGeom prst="rect">
            <a:avLst/>
          </a:prstGeom>
          <a:noFill/>
        </p:spPr>
      </p:pic>
      <p:pic>
        <p:nvPicPr>
          <p:cNvPr id="52" name="Picture 26" descr="C:\Users\CALL\AppData\Local\Microsoft\Windows\Temporary Internet Files\Content.IE5\6LW0EII5\MC900434867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334000"/>
            <a:ext cx="1295400" cy="1295400"/>
          </a:xfrm>
          <a:prstGeom prst="rect">
            <a:avLst/>
          </a:prstGeom>
          <a:noFill/>
        </p:spPr>
      </p:pic>
      <p:pic>
        <p:nvPicPr>
          <p:cNvPr id="53" name="Picture 27" descr="C:\Users\CALL\AppData\Local\Microsoft\Windows\Temporary Internet Files\Content.IE5\AG3LK6T7\MC900391170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9200" y="3276600"/>
            <a:ext cx="1048157" cy="1066800"/>
          </a:xfrm>
          <a:prstGeom prst="rect">
            <a:avLst/>
          </a:prstGeom>
          <a:noFill/>
        </p:spPr>
      </p:pic>
      <p:pic>
        <p:nvPicPr>
          <p:cNvPr id="24578" name="Picture 2" descr="C:\Users\CALL\AppData\Local\Microsoft\Windows\Temporary Internet Files\Content.IE5\UFAJA1Z0\MP900430829[1].jpg"/>
          <p:cNvPicPr>
            <a:picLocks noChangeAspect="1" noChangeArrowheads="1"/>
          </p:cNvPicPr>
          <p:nvPr/>
        </p:nvPicPr>
        <p:blipFill>
          <a:blip r:embed="rId10" cstate="print"/>
          <a:srcRect l="1667" t="13651" r="50000" b="14904"/>
          <a:stretch>
            <a:fillRect/>
          </a:stretch>
        </p:blipFill>
        <p:spPr bwMode="auto">
          <a:xfrm>
            <a:off x="6407484" y="838200"/>
            <a:ext cx="1473200" cy="1447800"/>
          </a:xfrm>
          <a:prstGeom prst="rect">
            <a:avLst/>
          </a:prstGeom>
          <a:noFill/>
        </p:spPr>
      </p:pic>
      <p:pic>
        <p:nvPicPr>
          <p:cNvPr id="24579" name="Picture 3" descr="C:\Users\CALL\AppData\Local\Microsoft\Windows\Temporary Internet Files\Content.IE5\UFAJA1Z0\MP900382907[1]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5000" y="2743200"/>
            <a:ext cx="1981200" cy="1415143"/>
          </a:xfrm>
          <a:prstGeom prst="rect">
            <a:avLst/>
          </a:prstGeom>
          <a:noFill/>
        </p:spPr>
      </p:pic>
      <p:pic>
        <p:nvPicPr>
          <p:cNvPr id="24581" name="Picture 5" descr="C:\Users\CALL\AppData\Local\Microsoft\Windows\Temporary Internet Files\Content.IE5\AG3LK6T7\MC900078705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81400" y="5105400"/>
            <a:ext cx="1426765" cy="1752600"/>
          </a:xfrm>
          <a:prstGeom prst="rect">
            <a:avLst/>
          </a:prstGeom>
          <a:noFill/>
        </p:spPr>
      </p:pic>
      <p:pic>
        <p:nvPicPr>
          <p:cNvPr id="55" name="Picture 1" descr="C:\Users\CALL\AppData\Local\Microsoft\Windows\Temporary Internet Files\Content.IE5\01S68O76\MM900046565[1]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1000" y="2895600"/>
            <a:ext cx="1143000" cy="1432193"/>
          </a:xfrm>
          <a:prstGeom prst="rect">
            <a:avLst/>
          </a:prstGeom>
          <a:noFill/>
        </p:spPr>
      </p:pic>
      <p:pic>
        <p:nvPicPr>
          <p:cNvPr id="24583" name="Picture 7" descr="C:\Users\CALL\AppData\Local\Microsoft\Windows\Temporary Internet Files\Content.IE5\01S68O76\MP900448290[1]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90800" y="2438400"/>
            <a:ext cx="1266265" cy="1905000"/>
          </a:xfrm>
          <a:prstGeom prst="rect">
            <a:avLst/>
          </a:prstGeom>
          <a:noFill/>
        </p:spPr>
      </p:pic>
      <p:pic>
        <p:nvPicPr>
          <p:cNvPr id="24585" name="Picture 9" descr="C:\Users\CALL\AppData\Local\Microsoft\Windows\Temporary Internet Files\Content.IE5\01S68O76\MP900402902[1].jpg"/>
          <p:cNvPicPr>
            <a:picLocks noChangeAspect="1" noChangeArrowheads="1"/>
          </p:cNvPicPr>
          <p:nvPr/>
        </p:nvPicPr>
        <p:blipFill>
          <a:blip r:embed="rId15" cstate="print"/>
          <a:srcRect l="20833" t="3333" r="40833" b="4444"/>
          <a:stretch>
            <a:fillRect/>
          </a:stretch>
        </p:blipFill>
        <p:spPr bwMode="auto">
          <a:xfrm>
            <a:off x="1295400" y="1219200"/>
            <a:ext cx="1066800" cy="1924878"/>
          </a:xfrm>
          <a:prstGeom prst="rect">
            <a:avLst/>
          </a:prstGeom>
          <a:noFill/>
        </p:spPr>
      </p:pic>
      <p:pic>
        <p:nvPicPr>
          <p:cNvPr id="24587" name="Picture 11" descr="C:\Users\CALL\AppData\Local\Microsoft\Windows\Temporary Internet Files\Content.IE5\01S68O76\MC900088522[1].wm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52600" y="4267200"/>
            <a:ext cx="1847303" cy="1352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9653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/>
              <a:t>Qu’est-ce</a:t>
            </a:r>
            <a:r>
              <a:rPr lang="en-US" sz="3000" dirty="0" smtClean="0"/>
              <a:t> </a:t>
            </a:r>
            <a:r>
              <a:rPr lang="en-US" sz="3000" dirty="0" err="1" smtClean="0"/>
              <a:t>que</a:t>
            </a:r>
            <a:r>
              <a:rPr lang="en-US" sz="3000" dirty="0" smtClean="0"/>
              <a:t> </a:t>
            </a:r>
            <a:r>
              <a:rPr lang="en-US" sz="3000" dirty="0" err="1" smtClean="0"/>
              <a:t>c’est</a:t>
            </a:r>
            <a:r>
              <a:rPr lang="en-US" sz="3000" dirty="0" smtClean="0"/>
              <a:t>?</a:t>
            </a:r>
          </a:p>
          <a:p>
            <a:r>
              <a:rPr lang="en-US" sz="3000" b="1" dirty="0"/>
              <a:t> </a:t>
            </a:r>
            <a:r>
              <a:rPr lang="en-US" sz="3000" b="1" dirty="0" smtClean="0"/>
              <a:t>    </a:t>
            </a:r>
            <a:r>
              <a:rPr lang="en-US" sz="3000" b="1" dirty="0" smtClean="0"/>
              <a:t>Il y a…</a:t>
            </a:r>
            <a:endParaRPr lang="en-US" sz="3000" b="1" dirty="0" smtClean="0"/>
          </a:p>
        </p:txBody>
      </p:sp>
      <p:pic>
        <p:nvPicPr>
          <p:cNvPr id="41" name="Picture 4" descr="C:\Users\CALL\AppData\Local\Microsoft\Windows\Temporary Internet Files\Content.IE5\AG3LK6T7\MC90043258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200"/>
            <a:ext cx="1218972" cy="1218972"/>
          </a:xfrm>
          <a:prstGeom prst="rect">
            <a:avLst/>
          </a:prstGeom>
          <a:noFill/>
        </p:spPr>
      </p:pic>
      <p:pic>
        <p:nvPicPr>
          <p:cNvPr id="47" name="Picture 19" descr="http://1.bp.blogspot.com/_PDh-e9SaM_4/TMN6Kkelk2I/AAAAAAAABHY/tzQkeUM-EIE/s400/thing1_and_thing2.gif"/>
          <p:cNvPicPr>
            <a:picLocks noChangeAspect="1" noChangeArrowheads="1"/>
          </p:cNvPicPr>
          <p:nvPr/>
        </p:nvPicPr>
        <p:blipFill>
          <a:blip r:embed="rId4" cstate="print"/>
          <a:srcRect r="52000" b="21886"/>
          <a:stretch>
            <a:fillRect/>
          </a:stretch>
        </p:blipFill>
        <p:spPr bwMode="auto">
          <a:xfrm>
            <a:off x="7819697" y="3352800"/>
            <a:ext cx="1324303" cy="1600200"/>
          </a:xfrm>
          <a:prstGeom prst="rect">
            <a:avLst/>
          </a:prstGeom>
          <a:noFill/>
        </p:spPr>
      </p:pic>
      <p:pic>
        <p:nvPicPr>
          <p:cNvPr id="48" name="Picture 20" descr="C:\Users\CALL\AppData\Local\Microsoft\Windows\Temporary Internet Files\Content.IE5\6LW0EII5\MC900434771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5410200"/>
            <a:ext cx="1218972" cy="1218972"/>
          </a:xfrm>
          <a:prstGeom prst="rect">
            <a:avLst/>
          </a:prstGeom>
          <a:noFill/>
        </p:spPr>
      </p:pic>
      <p:pic>
        <p:nvPicPr>
          <p:cNvPr id="49" name="Picture 22" descr="C:\Users\CALL\AppData\Local\Microsoft\Windows\Temporary Internet Files\Content.IE5\6LW0EII5\MP900402848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5867400"/>
            <a:ext cx="1320800" cy="990600"/>
          </a:xfrm>
          <a:prstGeom prst="rect">
            <a:avLst/>
          </a:prstGeom>
          <a:noFill/>
        </p:spPr>
      </p:pic>
      <p:pic>
        <p:nvPicPr>
          <p:cNvPr id="24578" name="Picture 2" descr="C:\Users\CALL\AppData\Local\Microsoft\Windows\Temporary Internet Files\Content.IE5\UFAJA1Z0\MP900430829[1].jpg"/>
          <p:cNvPicPr>
            <a:picLocks noChangeAspect="1" noChangeArrowheads="1"/>
          </p:cNvPicPr>
          <p:nvPr/>
        </p:nvPicPr>
        <p:blipFill>
          <a:blip r:embed="rId7" cstate="print"/>
          <a:srcRect l="1667" t="13651" r="50000" b="14904"/>
          <a:stretch>
            <a:fillRect/>
          </a:stretch>
        </p:blipFill>
        <p:spPr bwMode="auto">
          <a:xfrm>
            <a:off x="6407484" y="838200"/>
            <a:ext cx="1473200" cy="1447800"/>
          </a:xfrm>
          <a:prstGeom prst="rect">
            <a:avLst/>
          </a:prstGeom>
          <a:noFill/>
        </p:spPr>
      </p:pic>
      <p:pic>
        <p:nvPicPr>
          <p:cNvPr id="24579" name="Picture 3" descr="C:\Users\CALL\AppData\Local\Microsoft\Windows\Temporary Internet Files\Content.IE5\UFAJA1Z0\MP900382907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0" y="2743200"/>
            <a:ext cx="1981200" cy="1415143"/>
          </a:xfrm>
          <a:prstGeom prst="rect">
            <a:avLst/>
          </a:prstGeom>
          <a:noFill/>
        </p:spPr>
      </p:pic>
      <p:pic>
        <p:nvPicPr>
          <p:cNvPr id="55" name="Picture 1" descr="C:\Users\CALL\AppData\Local\Microsoft\Windows\Temporary Internet Files\Content.IE5\01S68O76\MM900046565[1]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91000" y="2895600"/>
            <a:ext cx="1143000" cy="1432193"/>
          </a:xfrm>
          <a:prstGeom prst="rect">
            <a:avLst/>
          </a:prstGeom>
          <a:noFill/>
        </p:spPr>
      </p:pic>
      <p:pic>
        <p:nvPicPr>
          <p:cNvPr id="24584" name="Picture 8" descr="C:\Users\CALL\AppData\Local\Microsoft\Windows\Temporary Internet Files\Content.IE5\01S68O76\MC900389388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19400" y="1066800"/>
            <a:ext cx="1363370" cy="1331728"/>
          </a:xfrm>
          <a:prstGeom prst="rect">
            <a:avLst/>
          </a:prstGeom>
          <a:noFill/>
        </p:spPr>
      </p:pic>
      <p:pic>
        <p:nvPicPr>
          <p:cNvPr id="24585" name="Picture 9" descr="C:\Users\CALL\AppData\Local\Microsoft\Windows\Temporary Internet Files\Content.IE5\01S68O76\MP900402902[1].jpg"/>
          <p:cNvPicPr>
            <a:picLocks noChangeAspect="1" noChangeArrowheads="1"/>
          </p:cNvPicPr>
          <p:nvPr/>
        </p:nvPicPr>
        <p:blipFill>
          <a:blip r:embed="rId11" cstate="print"/>
          <a:srcRect l="20833" t="3333" r="40833" b="4444"/>
          <a:stretch>
            <a:fillRect/>
          </a:stretch>
        </p:blipFill>
        <p:spPr bwMode="auto">
          <a:xfrm>
            <a:off x="1295400" y="1219200"/>
            <a:ext cx="1066800" cy="1924878"/>
          </a:xfrm>
          <a:prstGeom prst="rect">
            <a:avLst/>
          </a:prstGeom>
          <a:noFill/>
        </p:spPr>
      </p:pic>
      <p:sp>
        <p:nvSpPr>
          <p:cNvPr id="24586" name="Document"/>
          <p:cNvSpPr>
            <a:spLocks noEditPoints="1" noChangeArrowheads="1"/>
          </p:cNvSpPr>
          <p:nvPr/>
        </p:nvSpPr>
        <p:spPr bwMode="auto">
          <a:xfrm>
            <a:off x="304800" y="1905000"/>
            <a:ext cx="669156" cy="8953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Picture 29" descr="C:\Users\CALL\AppData\Local\Microsoft\Windows\Temporary Internet Files\Content.IE5\6LW0EII5\MM900284014[1]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71600" y="5545095"/>
            <a:ext cx="1143000" cy="13129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9653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Pictionary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Ca va?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Comment tu t’appelles?</a:t>
            </a: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Comment ca va?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Comment vous appelez-vous?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err="1" smtClean="0"/>
              <a:t>What</a:t>
            </a:r>
            <a:r>
              <a:rPr lang="fr-FR" dirty="0" smtClean="0"/>
              <a:t> do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like</a:t>
            </a:r>
            <a:r>
              <a:rPr lang="fr-FR" dirty="0" smtClean="0"/>
              <a:t> about </a:t>
            </a:r>
            <a:r>
              <a:rPr lang="fr-FR" dirty="0" err="1" smtClean="0"/>
              <a:t>school</a:t>
            </a:r>
            <a:r>
              <a:rPr lang="fr-FR" dirty="0" smtClean="0"/>
              <a:t> </a:t>
            </a:r>
            <a:r>
              <a:rPr lang="fr-FR" dirty="0" err="1" smtClean="0"/>
              <a:t>so</a:t>
            </a:r>
            <a:r>
              <a:rPr lang="fr-FR" dirty="0" smtClean="0"/>
              <a:t> far?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song</a:t>
            </a:r>
            <a:r>
              <a:rPr lang="fr-FR" dirty="0" smtClean="0"/>
              <a:t> do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usually</a:t>
            </a:r>
            <a:r>
              <a:rPr lang="fr-FR" dirty="0" smtClean="0"/>
              <a:t> </a:t>
            </a:r>
            <a:r>
              <a:rPr lang="fr-FR" dirty="0" err="1" smtClean="0"/>
              <a:t>get</a:t>
            </a:r>
            <a:r>
              <a:rPr lang="fr-FR" dirty="0" smtClean="0"/>
              <a:t> </a:t>
            </a:r>
            <a:r>
              <a:rPr lang="fr-FR" dirty="0" err="1" smtClean="0"/>
              <a:t>stuck</a:t>
            </a:r>
            <a:r>
              <a:rPr lang="fr-FR" dirty="0" smtClean="0"/>
              <a:t> in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head</a:t>
            </a:r>
            <a:r>
              <a:rPr lang="fr-FR" dirty="0" smtClean="0"/>
              <a:t>?  </a:t>
            </a:r>
            <a:r>
              <a:rPr lang="fr-FR" dirty="0" err="1" smtClean="0"/>
              <a:t>Why</a:t>
            </a:r>
            <a:r>
              <a:rPr lang="fr-FR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Do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like</a:t>
            </a:r>
            <a:r>
              <a:rPr lang="fr-FR" dirty="0" smtClean="0"/>
              <a:t> to </a:t>
            </a:r>
            <a:r>
              <a:rPr lang="fr-FR" dirty="0" err="1" smtClean="0"/>
              <a:t>quote</a:t>
            </a:r>
            <a:r>
              <a:rPr lang="fr-FR" dirty="0" smtClean="0"/>
              <a:t> </a:t>
            </a:r>
            <a:r>
              <a:rPr lang="fr-FR" dirty="0" err="1" smtClean="0"/>
              <a:t>movies</a:t>
            </a:r>
            <a:r>
              <a:rPr lang="fr-FR" dirty="0" smtClean="0"/>
              <a:t>?  </a:t>
            </a:r>
            <a:r>
              <a:rPr lang="fr-FR" dirty="0" err="1" smtClean="0"/>
              <a:t>Why</a:t>
            </a:r>
            <a:r>
              <a:rPr lang="fr-FR" dirty="0" smtClean="0"/>
              <a:t>? 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ones</a:t>
            </a:r>
            <a:r>
              <a:rPr lang="fr-FR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err="1" smtClean="0"/>
              <a:t>What</a:t>
            </a:r>
            <a:r>
              <a:rPr lang="fr-FR" dirty="0" smtClean="0"/>
              <a:t> do </a:t>
            </a:r>
            <a:r>
              <a:rPr lang="fr-FR" dirty="0" err="1" smtClean="0"/>
              <a:t>you</a:t>
            </a:r>
            <a:r>
              <a:rPr lang="fr-FR" dirty="0" smtClean="0"/>
              <a:t> do in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spare</a:t>
            </a:r>
            <a:r>
              <a:rPr lang="fr-FR" dirty="0" smtClean="0"/>
              <a:t> time?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Do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like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the center of attention?  </a:t>
            </a:r>
            <a:r>
              <a:rPr lang="fr-FR" dirty="0" err="1" smtClean="0"/>
              <a:t>Why</a:t>
            </a:r>
            <a:r>
              <a:rPr lang="fr-FR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err="1" smtClean="0"/>
              <a:t>What</a:t>
            </a:r>
            <a:r>
              <a:rPr lang="fr-FR" dirty="0" smtClean="0"/>
              <a:t> do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want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grow</a:t>
            </a:r>
            <a:r>
              <a:rPr lang="fr-FR" dirty="0" smtClean="0"/>
              <a:t> up?  </a:t>
            </a:r>
            <a:r>
              <a:rPr lang="fr-FR" dirty="0" err="1" smtClean="0"/>
              <a:t>Why</a:t>
            </a:r>
            <a:r>
              <a:rPr lang="fr-FR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If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could</a:t>
            </a:r>
            <a:r>
              <a:rPr lang="fr-FR" dirty="0" smtClean="0"/>
              <a:t> live </a:t>
            </a:r>
            <a:r>
              <a:rPr lang="fr-FR" dirty="0" err="1" smtClean="0"/>
              <a:t>anywhere</a:t>
            </a:r>
            <a:r>
              <a:rPr lang="fr-FR" dirty="0" smtClean="0"/>
              <a:t> in the world, </a:t>
            </a:r>
            <a:r>
              <a:rPr lang="fr-FR" dirty="0" err="1" smtClean="0"/>
              <a:t>where</a:t>
            </a:r>
            <a:r>
              <a:rPr lang="fr-FR" dirty="0" smtClean="0"/>
              <a:t> </a:t>
            </a:r>
            <a:r>
              <a:rPr lang="fr-FR" dirty="0" err="1" smtClean="0"/>
              <a:t>would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?  </a:t>
            </a:r>
            <a:r>
              <a:rPr lang="fr-FR" dirty="0" err="1" smtClean="0"/>
              <a:t>Why</a:t>
            </a:r>
            <a:r>
              <a:rPr lang="fr-FR" dirty="0" smtClean="0"/>
              <a:t>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09943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5128"/>
            <a:ext cx="4040188" cy="659352"/>
          </a:xfrm>
        </p:spPr>
        <p:txBody>
          <a:bodyPr/>
          <a:lstStyle/>
          <a:p>
            <a:r>
              <a:rPr lang="en-US" u="sng" dirty="0" smtClean="0"/>
              <a:t>Conversation: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64480"/>
            <a:ext cx="4040188" cy="529352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Greet each other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Ask how you are doing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Ask your name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Present your friend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Say good-bye/see you later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err="1" smtClean="0"/>
              <a:t>Révision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6" descr="http://images2.fanpop.com/images/photos/7300000/Harry-Ron-Hermione-Young-Age-harry-potter-7384969-1024-76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" r="1"/>
          <a:stretch/>
        </p:blipFill>
        <p:spPr bwMode="auto">
          <a:xfrm>
            <a:off x="4136922" y="609600"/>
            <a:ext cx="5051323" cy="379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t3.gstatic.com/images?q=tbn:ANd9GcSqp_vGHHUcGtKReunyUxvWDgOHpIbWbVpTVblW5Fih4OA-Oiz5:idigitalcitizen.files.wordpress.com/2012/02/albus-dumbledore-harry-potter-gold-facebook-timeline-cover.jpg%3Fw%3D64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977"/>
          <a:stretch>
            <a:fillRect/>
          </a:stretch>
        </p:blipFill>
        <p:spPr bwMode="auto">
          <a:xfrm>
            <a:off x="457200" y="3886200"/>
            <a:ext cx="3276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33800" y="44196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  <a:tab pos="2230438" algn="l"/>
              </a:tabLst>
            </a:pPr>
            <a:r>
              <a:rPr lang="en-US" dirty="0" smtClean="0"/>
              <a:t>	Hermione	Harry	Ron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Dumbledore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657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politesse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r>
              <a:rPr lang="fr-FR" dirty="0" smtClean="0"/>
              <a:t>Excusez-moi</a:t>
            </a:r>
          </a:p>
          <a:p>
            <a:r>
              <a:rPr lang="fr-FR" b="1" dirty="0" smtClean="0"/>
              <a:t>Pardon</a:t>
            </a:r>
          </a:p>
          <a:p>
            <a:r>
              <a:rPr lang="fr-FR" b="1" dirty="0" smtClean="0"/>
              <a:t>S’il vous plait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S’il te plait</a:t>
            </a:r>
          </a:p>
          <a:p>
            <a:r>
              <a:rPr lang="fr-FR" b="1" dirty="0" smtClean="0"/>
              <a:t>Merci</a:t>
            </a:r>
          </a:p>
          <a:p>
            <a:pPr marL="0" indent="0">
              <a:buNone/>
            </a:pPr>
            <a:r>
              <a:rPr lang="fr-FR" dirty="0" smtClean="0"/>
              <a:t>    Merci beaucoup</a:t>
            </a:r>
          </a:p>
          <a:p>
            <a:r>
              <a:rPr lang="fr-FR" dirty="0" smtClean="0"/>
              <a:t>Puis-je</a:t>
            </a:r>
            <a:r>
              <a:rPr lang="fr-FR" dirty="0" smtClean="0"/>
              <a:t>…?</a:t>
            </a:r>
          </a:p>
          <a:p>
            <a:endParaRPr lang="fr-F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21942" y="1935480"/>
            <a:ext cx="4114800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Je vous en prie</a:t>
            </a:r>
          </a:p>
          <a:p>
            <a:pPr marL="0" indent="0">
              <a:buNone/>
            </a:pPr>
            <a:r>
              <a:rPr lang="fr-FR" dirty="0" smtClean="0"/>
              <a:t>    Il n’y a pas de quoi</a:t>
            </a:r>
          </a:p>
          <a:p>
            <a:pPr marL="0" indent="0">
              <a:buNone/>
            </a:pPr>
            <a:r>
              <a:rPr lang="fr-FR" dirty="0" smtClean="0"/>
              <a:t>    De rien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b="1" dirty="0" smtClean="0"/>
              <a:t>Monsieur (M.)</a:t>
            </a:r>
          </a:p>
          <a:p>
            <a:r>
              <a:rPr lang="fr-FR" b="1" dirty="0" smtClean="0"/>
              <a:t>Madame (Mme)</a:t>
            </a:r>
          </a:p>
          <a:p>
            <a:r>
              <a:rPr lang="fr-FR" b="1" dirty="0" smtClean="0"/>
              <a:t>Mademoiselle (Mlle)</a:t>
            </a:r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xmlns="" val="57332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Présentations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 smtClean="0"/>
              <a:t>French 1</a:t>
            </a:r>
          </a:p>
          <a:p>
            <a:r>
              <a:rPr lang="en-US" dirty="0" smtClean="0"/>
              <a:t>Objective:  SWBAT </a:t>
            </a:r>
            <a:r>
              <a:rPr lang="en-US" dirty="0" smtClean="0"/>
              <a:t>identify classroom objects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671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25"/>
          <a:stretch/>
        </p:blipFill>
        <p:spPr bwMode="auto">
          <a:xfrm>
            <a:off x="1524000" y="0"/>
            <a:ext cx="6248400" cy="687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/>
              <a:t>Qu’est-ce</a:t>
            </a:r>
            <a:r>
              <a:rPr lang="en-US" sz="3000" dirty="0" smtClean="0"/>
              <a:t> </a:t>
            </a:r>
            <a:r>
              <a:rPr lang="en-US" sz="3000" dirty="0" err="1" smtClean="0"/>
              <a:t>que</a:t>
            </a:r>
            <a:r>
              <a:rPr lang="en-US" sz="3000" dirty="0" smtClean="0"/>
              <a:t> </a:t>
            </a:r>
            <a:r>
              <a:rPr lang="en-US" sz="3000" dirty="0" err="1" smtClean="0"/>
              <a:t>c’est</a:t>
            </a:r>
            <a:r>
              <a:rPr lang="en-US" sz="3000" dirty="0" smtClean="0"/>
              <a:t>?</a:t>
            </a:r>
          </a:p>
          <a:p>
            <a:r>
              <a:rPr lang="en-US" sz="3000" dirty="0"/>
              <a:t> </a:t>
            </a:r>
            <a:r>
              <a:rPr lang="en-US" sz="3000" dirty="0" smtClean="0"/>
              <a:t>    </a:t>
            </a:r>
            <a:r>
              <a:rPr lang="en-US" sz="3000" dirty="0" err="1" smtClean="0"/>
              <a:t>C’est</a:t>
            </a:r>
            <a:r>
              <a:rPr lang="en-US" sz="3000" dirty="0" smtClean="0"/>
              <a:t>… / </a:t>
            </a:r>
            <a:r>
              <a:rPr lang="en-US" sz="3000" dirty="0" err="1" smtClean="0"/>
              <a:t>Ce</a:t>
            </a:r>
            <a:r>
              <a:rPr lang="en-US" sz="3000" dirty="0" smtClean="0"/>
              <a:t> </a:t>
            </a:r>
            <a:r>
              <a:rPr lang="en-US" sz="3000" dirty="0" err="1" smtClean="0"/>
              <a:t>sont</a:t>
            </a:r>
            <a:r>
              <a:rPr lang="en-US" sz="3000" dirty="0" smtClean="0"/>
              <a:t>…</a:t>
            </a:r>
            <a:endParaRPr lang="en-US" sz="3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72000" y="640633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une</a:t>
            </a:r>
            <a:r>
              <a:rPr lang="en-US" dirty="0" smtClean="0"/>
              <a:t> chaise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5791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</a:t>
            </a:r>
            <a:r>
              <a:rPr lang="en-US" dirty="0" err="1" smtClean="0"/>
              <a:t>ne</a:t>
            </a:r>
            <a:r>
              <a:rPr lang="en-US" dirty="0" smtClean="0"/>
              <a:t> </a:t>
            </a:r>
            <a:r>
              <a:rPr lang="en-US" dirty="0" err="1" smtClean="0"/>
              <a:t>feuille</a:t>
            </a:r>
            <a:r>
              <a:rPr lang="en-US" dirty="0" smtClean="0"/>
              <a:t> de </a:t>
            </a:r>
            <a:r>
              <a:rPr lang="en-US" dirty="0" err="1" smtClean="0"/>
              <a:t>papier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4572000" y="5029200"/>
            <a:ext cx="762000" cy="8704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4572000" y="5975866"/>
            <a:ext cx="90948" cy="5636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66800" y="48122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</a:t>
            </a:r>
            <a:r>
              <a:rPr lang="en-US" dirty="0" smtClean="0"/>
              <a:t>n </a:t>
            </a:r>
            <a:r>
              <a:rPr lang="en-US" dirty="0" err="1" smtClean="0"/>
              <a:t>corbeille</a:t>
            </a:r>
            <a:endParaRPr lang="en-US" dirty="0"/>
          </a:p>
        </p:txBody>
      </p:sp>
      <p:cxnSp>
        <p:nvCxnSpPr>
          <p:cNvPr id="14" name="Straight Connector 13"/>
          <p:cNvCxnSpPr>
            <a:stCxn id="13" idx="0"/>
          </p:cNvCxnSpPr>
          <p:nvPr/>
        </p:nvCxnSpPr>
        <p:spPr>
          <a:xfrm flipV="1">
            <a:off x="2171700" y="4671257"/>
            <a:ext cx="419100" cy="14101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76500" y="6221672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</a:t>
            </a:r>
            <a:r>
              <a:rPr lang="en-US" dirty="0" smtClean="0"/>
              <a:t>n </a:t>
            </a:r>
            <a:r>
              <a:rPr lang="en-US" dirty="0" err="1" smtClean="0"/>
              <a:t>pupitre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3581400" y="5029200"/>
            <a:ext cx="609600" cy="12285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162800" y="54218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</a:t>
            </a:r>
            <a:r>
              <a:rPr lang="en-US" dirty="0" smtClean="0"/>
              <a:t>n </a:t>
            </a:r>
            <a:r>
              <a:rPr lang="en-US" dirty="0" smtClean="0"/>
              <a:t>cartable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6629400" y="5181600"/>
            <a:ext cx="571500" cy="4050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76350" y="3972232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</a:t>
            </a:r>
            <a:r>
              <a:rPr lang="en-US" dirty="0" smtClean="0"/>
              <a:t>n </a:t>
            </a:r>
            <a:r>
              <a:rPr lang="en-US" dirty="0" err="1" smtClean="0"/>
              <a:t>livre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2114550" y="3901726"/>
            <a:ext cx="419100" cy="14101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14400" y="1246495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</a:t>
            </a:r>
            <a:r>
              <a:rPr lang="en-US" dirty="0" smtClean="0"/>
              <a:t>n sac à dos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2057400" y="1640407"/>
            <a:ext cx="323850" cy="1883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791450" y="2465172"/>
            <a:ext cx="135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</a:t>
            </a:r>
            <a:r>
              <a:rPr lang="en-US" dirty="0" smtClean="0"/>
              <a:t>n </a:t>
            </a:r>
            <a:r>
              <a:rPr lang="en-US" dirty="0" smtClean="0"/>
              <a:t>bureau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7162800" y="2687294"/>
            <a:ext cx="704850" cy="20830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791450" y="762000"/>
            <a:ext cx="135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</a:t>
            </a:r>
            <a:r>
              <a:rPr lang="en-US" dirty="0" err="1" smtClean="0"/>
              <a:t>ne</a:t>
            </a:r>
            <a:r>
              <a:rPr lang="en-US" dirty="0" smtClean="0"/>
              <a:t> </a:t>
            </a:r>
            <a:r>
              <a:rPr lang="en-US" dirty="0" smtClean="0"/>
              <a:t>carte</a:t>
            </a:r>
            <a:endParaRPr lang="en-US" dirty="0"/>
          </a:p>
        </p:txBody>
      </p:sp>
      <p:cxnSp>
        <p:nvCxnSpPr>
          <p:cNvPr id="35" name="Straight Connector 34"/>
          <p:cNvCxnSpPr>
            <a:endCxn id="34" idx="1"/>
          </p:cNvCxnSpPr>
          <p:nvPr/>
        </p:nvCxnSpPr>
        <p:spPr>
          <a:xfrm>
            <a:off x="6781800" y="926736"/>
            <a:ext cx="1009650" cy="199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962525" y="12601"/>
            <a:ext cx="135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</a:t>
            </a:r>
            <a:r>
              <a:rPr lang="en-US" dirty="0" smtClean="0"/>
              <a:t>n </a:t>
            </a:r>
            <a:r>
              <a:rPr lang="en-US" dirty="0" smtClean="0"/>
              <a:t>tableau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 flipH="1" flipV="1">
            <a:off x="5524500" y="310235"/>
            <a:ext cx="90948" cy="5636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19450" y="-76200"/>
            <a:ext cx="135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</a:t>
            </a:r>
            <a:r>
              <a:rPr lang="en-US" dirty="0" smtClean="0"/>
              <a:t>n </a:t>
            </a:r>
            <a:r>
              <a:rPr lang="en-US" dirty="0" err="1" smtClean="0"/>
              <a:t>horlage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flipH="1" flipV="1">
            <a:off x="3810000" y="228600"/>
            <a:ext cx="4572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876800" y="1981200"/>
            <a:ext cx="135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</a:t>
            </a:r>
            <a:r>
              <a:rPr lang="en-US" dirty="0" smtClean="0"/>
              <a:t>n </a:t>
            </a:r>
            <a:r>
              <a:rPr lang="fr-FR" dirty="0" smtClean="0"/>
              <a:t>fenêtre</a:t>
            </a:r>
            <a:endParaRPr lang="fr-FR" dirty="0"/>
          </a:p>
        </p:txBody>
      </p:sp>
      <p:cxnSp>
        <p:nvCxnSpPr>
          <p:cNvPr id="39" name="Straight Connector 38"/>
          <p:cNvCxnSpPr/>
          <p:nvPr/>
        </p:nvCxnSpPr>
        <p:spPr>
          <a:xfrm flipH="1" flipV="1">
            <a:off x="4648200" y="1981200"/>
            <a:ext cx="304800" cy="1064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62000" y="2438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</a:t>
            </a:r>
            <a:r>
              <a:rPr lang="en-US" dirty="0" err="1" smtClean="0"/>
              <a:t>ne</a:t>
            </a:r>
            <a:r>
              <a:rPr lang="en-US" dirty="0" smtClean="0"/>
              <a:t> </a:t>
            </a:r>
            <a:r>
              <a:rPr lang="en-US" dirty="0" err="1" smtClean="0"/>
              <a:t>porte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1905000" y="2743200"/>
            <a:ext cx="323850" cy="1883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495800" y="2438400"/>
            <a:ext cx="135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</a:t>
            </a:r>
            <a:r>
              <a:rPr lang="en-US" dirty="0" err="1" smtClean="0"/>
              <a:t>ne</a:t>
            </a:r>
            <a:r>
              <a:rPr lang="en-US" dirty="0" smtClean="0"/>
              <a:t> table</a:t>
            </a:r>
            <a:endParaRPr lang="fr-FR" dirty="0"/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4953000" y="2743200"/>
            <a:ext cx="76200" cy="533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9653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7" grpId="0"/>
      <p:bldP spid="7" grpId="1"/>
      <p:bldP spid="7" grpId="2"/>
      <p:bldP spid="13" grpId="0"/>
      <p:bldP spid="13" grpId="1"/>
      <p:bldP spid="13" grpId="2"/>
      <p:bldP spid="17" grpId="0"/>
      <p:bldP spid="17" grpId="1"/>
      <p:bldP spid="17" grpId="2"/>
      <p:bldP spid="20" grpId="0"/>
      <p:bldP spid="20" grpId="1"/>
      <p:bldP spid="20" grpId="2"/>
      <p:bldP spid="23" grpId="0"/>
      <p:bldP spid="23" grpId="1"/>
      <p:bldP spid="23" grpId="2"/>
      <p:bldP spid="25" grpId="0"/>
      <p:bldP spid="25" grpId="1"/>
      <p:bldP spid="25" grpId="2"/>
      <p:bldP spid="28" grpId="0"/>
      <p:bldP spid="28" grpId="1"/>
      <p:bldP spid="28" grpId="2"/>
      <p:bldP spid="34" grpId="0"/>
      <p:bldP spid="34" grpId="1"/>
      <p:bldP spid="34" grpId="2"/>
      <p:bldP spid="37" grpId="0"/>
      <p:bldP spid="37" grpId="1"/>
      <p:bldP spid="37" grpId="2"/>
      <p:bldP spid="27" grpId="0"/>
      <p:bldP spid="27" grpId="1"/>
      <p:bldP spid="27" grpId="2"/>
      <p:bldP spid="36" grpId="0"/>
      <p:bldP spid="36" grpId="1"/>
      <p:bldP spid="36" grpId="2"/>
      <p:bldP spid="42" grpId="0"/>
      <p:bldP spid="42" grpId="1"/>
      <p:bldP spid="42" grpId="2"/>
      <p:bldP spid="45" grpId="0"/>
      <p:bldP spid="45" grpId="1"/>
      <p:bldP spid="45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Did you notice?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pPr>
              <a:buNone/>
            </a:pPr>
            <a:r>
              <a:rPr lang="en-US" b="1" u="sng" dirty="0" smtClean="0"/>
              <a:t>Indefinite articles</a:t>
            </a:r>
            <a:r>
              <a:rPr lang="en-US" dirty="0" smtClean="0"/>
              <a:t>  =  </a:t>
            </a:r>
            <a:r>
              <a:rPr lang="en-US" i="1" dirty="0" smtClean="0"/>
              <a:t>a, one, some</a:t>
            </a:r>
            <a:endParaRPr lang="en-US" b="1" i="1" u="sng" dirty="0" smtClean="0"/>
          </a:p>
          <a:p>
            <a:r>
              <a:rPr lang="en-US" dirty="0" err="1" smtClean="0"/>
              <a:t>C’est</a:t>
            </a:r>
            <a:r>
              <a:rPr lang="en-US" dirty="0" smtClean="0"/>
              <a:t> </a:t>
            </a:r>
            <a:r>
              <a:rPr lang="en-US" u="sng" dirty="0" smtClean="0"/>
              <a:t>un</a:t>
            </a:r>
            <a:r>
              <a:rPr lang="en-US" dirty="0" smtClean="0"/>
              <a:t> </a:t>
            </a:r>
            <a:r>
              <a:rPr lang="en-US" dirty="0" err="1" smtClean="0"/>
              <a:t>livre</a:t>
            </a:r>
            <a:r>
              <a:rPr lang="en-US" dirty="0" smtClean="0"/>
              <a:t>		</a:t>
            </a:r>
            <a:r>
              <a:rPr lang="en-US" dirty="0" err="1" smtClean="0"/>
              <a:t>masculin</a:t>
            </a:r>
            <a:endParaRPr lang="en-US" dirty="0" smtClean="0"/>
          </a:p>
          <a:p>
            <a:r>
              <a:rPr lang="en-US" dirty="0" err="1" smtClean="0"/>
              <a:t>C’est</a:t>
            </a:r>
            <a:r>
              <a:rPr lang="en-US" dirty="0" smtClean="0"/>
              <a:t> </a:t>
            </a:r>
            <a:r>
              <a:rPr lang="en-US" u="sng" dirty="0" err="1" smtClean="0"/>
              <a:t>une</a:t>
            </a:r>
            <a:r>
              <a:rPr lang="en-US" dirty="0" smtClean="0"/>
              <a:t> chaise		</a:t>
            </a:r>
            <a:r>
              <a:rPr lang="en-US" dirty="0" err="1" smtClean="0"/>
              <a:t>feminin</a:t>
            </a:r>
            <a:endParaRPr lang="en-US" dirty="0" smtClean="0"/>
          </a:p>
          <a:p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u="sng" dirty="0" smtClean="0"/>
              <a:t>des</a:t>
            </a:r>
            <a:r>
              <a:rPr lang="en-US" dirty="0" smtClean="0"/>
              <a:t> </a:t>
            </a:r>
            <a:r>
              <a:rPr lang="en-US" dirty="0" err="1" smtClean="0"/>
              <a:t>papier</a:t>
            </a:r>
            <a:r>
              <a:rPr lang="en-US" u="sng" dirty="0" err="1" smtClean="0"/>
              <a:t>s</a:t>
            </a:r>
            <a:r>
              <a:rPr lang="en-US" dirty="0" smtClean="0"/>
              <a:t>	</a:t>
            </a:r>
            <a:r>
              <a:rPr lang="en-US" i="1" dirty="0" err="1" smtClean="0"/>
              <a:t>masculin</a:t>
            </a:r>
            <a:r>
              <a:rPr lang="en-US" dirty="0" smtClean="0"/>
              <a:t>, </a:t>
            </a:r>
            <a:r>
              <a:rPr lang="en-US" dirty="0" err="1" smtClean="0"/>
              <a:t>pluriel</a:t>
            </a:r>
            <a:endParaRPr lang="en-US" dirty="0" smtClean="0"/>
          </a:p>
          <a:p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u="sng" dirty="0" smtClean="0"/>
              <a:t>des</a:t>
            </a:r>
            <a:r>
              <a:rPr lang="en-US" dirty="0" smtClean="0"/>
              <a:t> </a:t>
            </a:r>
            <a:r>
              <a:rPr lang="en-US" dirty="0" err="1" smtClean="0"/>
              <a:t>bur</a:t>
            </a:r>
            <a:r>
              <a:rPr lang="en-US" i="1" dirty="0" err="1" smtClean="0"/>
              <a:t>eau</a:t>
            </a:r>
            <a:r>
              <a:rPr lang="en-US" u="sng" dirty="0" err="1" smtClean="0"/>
              <a:t>x</a:t>
            </a:r>
            <a:r>
              <a:rPr lang="en-US" dirty="0" smtClean="0"/>
              <a:t>	</a:t>
            </a:r>
            <a:r>
              <a:rPr lang="en-US" i="1" dirty="0" err="1" smtClean="0"/>
              <a:t>masculin</a:t>
            </a:r>
            <a:r>
              <a:rPr lang="en-US" dirty="0" smtClean="0"/>
              <a:t>, </a:t>
            </a:r>
            <a:r>
              <a:rPr lang="en-US" dirty="0" err="1" smtClean="0"/>
              <a:t>pluriel</a:t>
            </a:r>
            <a:endParaRPr lang="en-US" dirty="0" smtClean="0"/>
          </a:p>
          <a:p>
            <a:endParaRPr lang="en-US" u="sng" dirty="0" smtClean="0"/>
          </a:p>
          <a:p>
            <a:pPr>
              <a:buNone/>
            </a:pPr>
            <a:r>
              <a:rPr lang="en-US" b="1" u="sng" dirty="0" smtClean="0"/>
              <a:t>Definite articles</a:t>
            </a:r>
            <a:r>
              <a:rPr lang="en-US" dirty="0" smtClean="0"/>
              <a:t>  =  </a:t>
            </a:r>
            <a:r>
              <a:rPr lang="en-US" i="1" dirty="0" smtClean="0"/>
              <a:t>the</a:t>
            </a:r>
            <a:endParaRPr lang="en-US" b="1" i="1" dirty="0" smtClean="0"/>
          </a:p>
          <a:p>
            <a:r>
              <a:rPr lang="en-US" dirty="0" err="1" smtClean="0"/>
              <a:t>C’est</a:t>
            </a:r>
            <a:r>
              <a:rPr lang="en-US" dirty="0" smtClean="0"/>
              <a:t> </a:t>
            </a:r>
            <a:r>
              <a:rPr lang="en-US" u="sng" dirty="0" smtClean="0"/>
              <a:t>le</a:t>
            </a:r>
            <a:r>
              <a:rPr lang="en-US" dirty="0" smtClean="0"/>
              <a:t> </a:t>
            </a:r>
            <a:r>
              <a:rPr lang="en-US" dirty="0" err="1" smtClean="0"/>
              <a:t>livre</a:t>
            </a:r>
            <a:r>
              <a:rPr lang="en-US" dirty="0" smtClean="0"/>
              <a:t>		</a:t>
            </a:r>
            <a:r>
              <a:rPr lang="en-US" dirty="0" err="1" smtClean="0"/>
              <a:t>masculin</a:t>
            </a:r>
            <a:endParaRPr lang="en-US" dirty="0" smtClean="0"/>
          </a:p>
          <a:p>
            <a:r>
              <a:rPr lang="en-US" dirty="0" err="1" smtClean="0"/>
              <a:t>C’est</a:t>
            </a:r>
            <a:r>
              <a:rPr lang="en-US" dirty="0" smtClean="0"/>
              <a:t> </a:t>
            </a:r>
            <a:r>
              <a:rPr lang="en-US" u="sng" dirty="0" smtClean="0"/>
              <a:t>la</a:t>
            </a:r>
            <a:r>
              <a:rPr lang="en-US" dirty="0" smtClean="0"/>
              <a:t> chaise		</a:t>
            </a:r>
            <a:r>
              <a:rPr lang="en-US" dirty="0" err="1" smtClean="0"/>
              <a:t>feminin</a:t>
            </a:r>
            <a:endParaRPr lang="en-US" dirty="0" smtClean="0"/>
          </a:p>
          <a:p>
            <a:r>
              <a:rPr lang="en-US" dirty="0" err="1" smtClean="0"/>
              <a:t>C’est</a:t>
            </a:r>
            <a:r>
              <a:rPr lang="en-US" dirty="0" smtClean="0"/>
              <a:t> </a:t>
            </a:r>
            <a:r>
              <a:rPr lang="en-US" u="sng" dirty="0" err="1" smtClean="0"/>
              <a:t>l’</a:t>
            </a:r>
            <a:r>
              <a:rPr lang="en-US" dirty="0" err="1" smtClean="0"/>
              <a:t>ordinateur</a:t>
            </a:r>
            <a:r>
              <a:rPr lang="en-US" dirty="0" smtClean="0"/>
              <a:t>		</a:t>
            </a:r>
            <a:r>
              <a:rPr lang="en-US" i="1" dirty="0" err="1" smtClean="0"/>
              <a:t>masculin</a:t>
            </a:r>
            <a:endParaRPr lang="en-US" i="1" dirty="0" smtClean="0"/>
          </a:p>
          <a:p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u="sng" dirty="0" smtClean="0"/>
              <a:t>les</a:t>
            </a:r>
            <a:r>
              <a:rPr lang="en-US" dirty="0" smtClean="0"/>
              <a:t> cahier</a:t>
            </a:r>
            <a:r>
              <a:rPr lang="en-US" u="sng" dirty="0" smtClean="0"/>
              <a:t>s</a:t>
            </a:r>
            <a:r>
              <a:rPr lang="en-US" dirty="0" smtClean="0"/>
              <a:t>	</a:t>
            </a:r>
            <a:r>
              <a:rPr lang="en-US" i="1" dirty="0" err="1" smtClean="0"/>
              <a:t>masculin</a:t>
            </a:r>
            <a:r>
              <a:rPr lang="en-US" dirty="0" smtClean="0"/>
              <a:t>, </a:t>
            </a:r>
            <a:r>
              <a:rPr lang="en-US" dirty="0" err="1" smtClean="0"/>
              <a:t>pluriel</a:t>
            </a:r>
            <a:endParaRPr lang="en-US" u="sng" dirty="0"/>
          </a:p>
        </p:txBody>
      </p:sp>
      <p:sp>
        <p:nvSpPr>
          <p:cNvPr id="4" name="Rectangle 3"/>
          <p:cNvSpPr/>
          <p:nvPr/>
        </p:nvSpPr>
        <p:spPr>
          <a:xfrm>
            <a:off x="4114800" y="1752600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2209800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38600" y="2667000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38600" y="3200400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4648200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38600" y="5029200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38600" y="5562600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91000" y="6019800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148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/>
              <a:t>Qu’est-ce</a:t>
            </a:r>
            <a:r>
              <a:rPr lang="en-US" sz="3000" dirty="0" smtClean="0"/>
              <a:t> </a:t>
            </a:r>
            <a:r>
              <a:rPr lang="en-US" sz="3000" dirty="0" err="1" smtClean="0"/>
              <a:t>que</a:t>
            </a:r>
            <a:r>
              <a:rPr lang="en-US" sz="3000" dirty="0" smtClean="0"/>
              <a:t> </a:t>
            </a:r>
            <a:r>
              <a:rPr lang="en-US" sz="3000" dirty="0" err="1" smtClean="0"/>
              <a:t>c’est</a:t>
            </a:r>
            <a:r>
              <a:rPr lang="en-US" sz="3000" dirty="0" smtClean="0"/>
              <a:t>?</a:t>
            </a:r>
          </a:p>
          <a:p>
            <a:r>
              <a:rPr lang="en-US" sz="3000" dirty="0"/>
              <a:t> </a:t>
            </a:r>
            <a:r>
              <a:rPr lang="en-US" sz="3000" dirty="0" smtClean="0"/>
              <a:t>    </a:t>
            </a:r>
            <a:r>
              <a:rPr lang="en-US" sz="3000" dirty="0" err="1" smtClean="0"/>
              <a:t>C’est</a:t>
            </a:r>
            <a:r>
              <a:rPr lang="en-US" sz="3000" dirty="0" smtClean="0"/>
              <a:t>… / </a:t>
            </a:r>
            <a:r>
              <a:rPr lang="en-US" sz="3000" dirty="0" err="1" smtClean="0"/>
              <a:t>Ce</a:t>
            </a:r>
            <a:r>
              <a:rPr lang="en-US" sz="3000" dirty="0" smtClean="0"/>
              <a:t> </a:t>
            </a:r>
            <a:r>
              <a:rPr lang="en-US" sz="3000" dirty="0" err="1" smtClean="0"/>
              <a:t>sont</a:t>
            </a:r>
            <a:r>
              <a:rPr lang="en-US" sz="3000" dirty="0" smtClean="0"/>
              <a:t>…</a:t>
            </a:r>
            <a:endParaRPr lang="en-US" sz="3000" dirty="0" smtClean="0"/>
          </a:p>
        </p:txBody>
      </p:sp>
      <p:pic>
        <p:nvPicPr>
          <p:cNvPr id="1027" name="Picture 3" descr="C:\Users\CALL\AppData\Local\Microsoft\Windows\Temporary Internet Files\Content.IE5\01S68O76\MC90043257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1828572" cy="1828572"/>
          </a:xfrm>
          <a:prstGeom prst="rect">
            <a:avLst/>
          </a:prstGeom>
          <a:noFill/>
        </p:spPr>
      </p:pic>
      <p:pic>
        <p:nvPicPr>
          <p:cNvPr id="1028" name="Picture 4" descr="C:\Users\CALL\AppData\Local\Microsoft\Windows\Temporary Internet Files\Content.IE5\AG3LK6T7\MC90043258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371600"/>
            <a:ext cx="1828572" cy="1828572"/>
          </a:xfrm>
          <a:prstGeom prst="rect">
            <a:avLst/>
          </a:prstGeom>
          <a:noFill/>
        </p:spPr>
      </p:pic>
      <p:pic>
        <p:nvPicPr>
          <p:cNvPr id="1029" name="Picture 5" descr="C:\Users\CALL\AppData\Local\Microsoft\Windows\Temporary Internet Files\Content.IE5\AG3LK6T7\MC90043388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219200"/>
            <a:ext cx="1828572" cy="1828572"/>
          </a:xfrm>
          <a:prstGeom prst="rect">
            <a:avLst/>
          </a:prstGeom>
          <a:noFill/>
        </p:spPr>
      </p:pic>
      <p:sp>
        <p:nvSpPr>
          <p:cNvPr id="1031" name="AutoShape 7" descr="data:image/jpeg;base64,/9j/4AAQSkZJRgABAQAAAQABAAD/2wCEAAkGBhQSERQUEBQVFRUVGBcYFxgYGB0YGBcZFxwYFhkXFxgXHSceGBojGxQYHy8hJScpLC8sGh8xNTAqNScwLSkBCQoKDgwOGg8PGiwkHyQ0MDAtLCosLC8qMiwsLCwsLC0tLCwsLCwsLCwsKSwsKSwsLCwsLCwsKSwsLCwpLCwsLP/AABEIAOkA2AMBIgACEQEDEQH/xAAcAAABBQEBAQAAAAAAAAAAAAAAAQQFBgcDAgj/xABEEAACAQMCBAQDBQUFBwMFAAABAgMABBESIQUGMUETIlFhBzJxFEJSgZEjM2KhsUNyweHxFXOCkrLR8CSiszQ1RJOj/8QAGwEAAgMBAQEAAAAAAAAAAAAAAAQCAwUGAQf/xAAyEQABBAEDAgQEBgIDAQAAAAABAAIDEQQSITEFQRNRYXEigZHwFLHB0eHxMqEjQqIV/9oADAMBAAIRAxEAPwDcaKKKEIooooQiuVyW0NoALYOkHpntn2zTTjPHoLVA9zIsakgAt3J7DHU1xs+Z7aYlUlUkbYOVJwNRwHAyANyRsK9peWAsw4L8VeITzyr4dqBGWzGSwPUrgSAnUFIPmCjO3rWg8v8AOsVywjYGGfBJifrtsSjfLIu43Hrvg5Ao/O3K4tL0XafublgsvQeFKcBJAeuGYkHr8xz125T2gkXTIM4III2II3DKRujA9x0PSmooBIzblZmTmuxpQHC2n6rYAaKqfJ3MDv8Asbg6nUDRJsDIvfI/GMb4GDnIxuAz5x5ucTfZLNgrgBppdm8JT0RQcjxG9xgDffsv4btWnunRPGY/FvZXiuVxcoil5GCqoJLMQAANySTsBis75d4qljaPKryTvcufBiZmZmMeULanJ8hILF9gAR6gGu8eupLrL3rjQmWbH7tAMEpGp+Y7byMCQdlxnAk2JzuFCTKZGATye3daZY882U1x9nhuEeU6th6pjIDdCdyRgnIBx0qwVmfw65SZpVvpoxEipotYdOGVD/aP6Mw6DqBWmVWQAdkw0kiyKRSZparPPnN44dbiYjUTIihdskZBfAJH3A24zg4yMV4pKy6qXNY5Jz1xS5dJoVS3i1oFhI1PKruq4YtjfB2xp6n2rTrjme2jnS3knjEznCoSNRJ6AjsTkYzjPbNelpHKg17X3pN0pQ03vuIRwoXmdY0XqzEAenU+5A/OonmPmtbbCKpkmYZVB0Ub+aRvupkYzuT2BwazriNk93Ipuf8A1MzHEaYxChIAJWPOyjGSxOewIzirGROcL7KmXKZG4M5cew5WmcC5rtr0uLWUS+Hp1YzgahkdR7EfUEdqmKrXLXLttwu3KhkXYtLIxC6sdWYnooz9AKnrS+SVQ0Tq6ncMpDAj2I69KqTK70UmaWhCKKKKEIooooQiiikNCEteJJlX5iB9TXmWYKMscD3rPOarmyu5o5PEeYIGTSkXixdiHBbC56gMurYsNqk1uo0q5HhjdR/ZTXH1sOKxGAXMLMv7RGjkVmjYbCQYPbUB6HOO9UbihnsmCX8eYzsLlBmJun7xd/CJJx6Z6bU1mtlI89mrDbosefrpOMfkxPWnVxA8sDwC4nWOQAGN8PgDsPFBZR9GpxkT2G2H5f2sibJgmFTNr1Buvon95ezSWskMbqUkRgNY1jDAjIOduoOd9xkdzXC0kYqNYw4A1D37kHuCd6Y8J4XJbqIxIJUHTUNLKPQMM5HsR+dSbL+o6f8AnpTsbAPiAo91izyl3wF2oDg916W4ZPMhKsoJBG+CB6d6ibeOQwFnb9vcnXI3o8oGcDsEXAA6eUDapWvLJuPbOP0x/QmpOYCdXyUI5y1nh9rv6JvY8OSIbZLYVS53YhQAoz2UAABRsKf8O5d+2zpHIMwR4klBG0h6Rxn2zliN/lUHZq5GuVoJFEoMh0ytkqoCjAGkAsBqby7dcbnaoSxkt0MCvxZ2iXxpjdfmtB4rzbZ2gUTzxx52UZycbjoucKNJGegxinnC+YLe5GbeaOXYE6HBIDZxqA3XODscHY1lkHD0TIjjQMxyx0gb9N/X6f6135ZiSxa44lIjKsgWCGNVGqdiVOtQOmplwNgMDVnByM2SAxgG10WNmjIcQG0B3WuGsr54vVvL9YcBobMa2yAQ0zjyjPoq746ZI2OBU7yvzvNcreLPCiS26BwqtlWV1YqNXXOUYHbbbr2qXC4CqAtuzAM7HqzuS7sT38ztUsePU/fsodQyRHD8J3PC5cWuirQqhIdn1JjGdUY1J8wI0iTQxyDspqt8RL/7VhMf7SZNMrOwAzJ83iOF+6uE8vTCgd6t5tgZBIfmVWUe2ogk/U6QK4WdiglllG7SEAnHQIANI9tQJ/0p2SDW6z9hY2Pm+DHTew/9H+E8GSSXYu7bs7dWPqcDHboNhsBgCk4TxKWJpXjCqXUIrMPNGoLbovQliVbLY6AY2zXqjNXOia4BvZJx5Mkbi8f5HuoviNusjksv2mb8Up1BM46kjSgwB5UA6DYU85MuZeGxzIkKSvIxfXr8JRkKAgTSxIBBOdtjXdRjptS1U7GY7lXs6lLGfh391ZOF/EmPwx9uRreQA6zpLxbY+V0zsc7A77H2J7t8VuGAE/a02BONL5OOw8u5qny3ar8zafcg4H1OMD9a8cMsE4iJEt3h0/K8jYONQOyId2bY4JwB1GcYpSXHYwWHLXxuoSykNMfz4C0vlzmaC+i8W2fWucHIKlW2Okg9Dgg/mKlqhOUuVorC3WGDJHzMx+Z2IALH9B9AAO1TdJLZRRRRQhFIaWkNCFhPHecPtfEZ47qRUghYrFEw/ZlkJGtxnSX64ztvtuN5S14hHIcJLG59ARn9AasHNt5wkXBE1qt1c43WOPUwGc+dtlXOSfMfqdxVZeyhf5OG2cAwwy2qSQH7rDSVVTjfGW3pzHe8bNbayOoQwvOqR9fT+1IGkZc9a5Wlt4ahcs2O7HJ/yHsOldWOOgz9K1L23XL18VNK8rKCxXfIAP1znp+le6Zfbo9YzlXwQFbylhnOBnZyMZwD6+u/ua/CgPu8Z6soLaT6kLvjsdtj19oh4VpgcaoJ1XnWM4zv1xUfFx6GVvDhLyyEHyRRuzgY6407Y65qF4vzG0HluF0yIQyEo0T5HZ4nAIDDIJUkbiq3zsaeVfFgSvFlpCtFzJpXYZOwA6ZJ2H/c+wNexXCO41PhflCq35v8v0woJ/4hTirgb3Sr26fhI3XextFlkWORgqtkt7qu7DrtkbZ96gviTfTyvrtiEhtEfG4O+MZj05AYJ64I1MOu1Orrh4lZfE3RDlVz1YdGY98dh07nPQNuZ2C2c3YFCox/GQm3/NSk0ReS8nYLVxMoRNbE0WXHf28k74Y8aRXfjyKpu7aBFByS8i6wVUAbk+In6+gOHCzBicHcHcdxnfB/IimKcPEio0oxpKMg7poIIJ/iON/Y4rtPEwfWCuAMYKnV3+8p3HsQanG0st3mqsiVs2mO923/AAnVIFx0/wDM7n+ZpoOLRjZ5I0b0Lj8vmCn+Vc5uYbZQS08WPZg38lyav1t5tI+BLdBp+icy5MiAdBqJ+mNI/m38qSGE63du+FX2Vcn+bMx+mKbW7Xd2mvh9s0kYIzI7CIP6iLX19C3auXHJ7u1IF1HHbBhlZG1zLnuuYwFDDHyk/Sl/xEerlPjAyNHFKWpCai+H8ehfyRymZhucA5Pv0CqN+n9ad3EfiDTrZM9QpGr/AJt9P5b+9X+ICNkiYHMPx7D2K7wuSMkaT6Z3Aztn0OO3b1pjd2dtM3n8MuOjBgJAfVWU6h+tOGZMiHBIKHbsEGE3JOd84Hrg+lSacUsVTw+IW9oIyB5tCAnSQRlcZPTOQe2MetMziG8X5pvEia+StRaey48C5uuLKZEu5fFs2OnxX2khY/L4jDZkJ21HGNW52ArUo3yARuD3rNr74Z291Cx4bdlEkG6hhNAQdjpX7nRiNJAz0wBirlyjwWS0tUgmm8Yx5AfTp8v3Vxk/KNup6VlPLSbauqia9rakNnzU1RRRUFaiqL8XOYbi1tB9lVsyNpaRRnw1PfrkMSQAcED2OM3qvLChCwHky9UW+lYJ9Sn9oyQvIGY76iyg7n0OO9WW+SWFS0lvOqr8zaV0jtnOrf8AKrfzDzb4bmG20tIP3jHcR53Ax3c9QPTc7EBqtc3LSNqdix9SenQ7eg2H9etaUBlc3sAubzmYsbyTZce1rgsoK6hkgjI2P9Ov5U1mvc/IZMjt4LkH/mUD+Yp1JFkg5Ix6Hr02IOxzj0z6EUzv7Ut/Z+IvdTIVB9goXS30Y028upZkIjLt0z4FavxNbk3EiW9nb/vXCgs+PNgaiwTCjJIydxirnyxyZw2eLVDa3MYyPNK08TSDHzg6xqU47Y+grhwYW68DaRU8kbSzSxAAa3idmETjsNSxg/wgdqfjilzbqJp7uOVwqSTWvhooVGVpCIWHn1BI5GGstq8M9KxXPc42SuxiiYxmlooLjzVwqGzhSO1uIeHCV/2k25ncKM6U31uScZJbYD3peGhpYvAu54ryC4V44LtVUMHZSDHIBkB8ZKsDnKkHBxUjxueO1ne/mTUgSCJX6+Gju/iSYAJC+ZM4HQU35VnWadmEPhpcwW120Z6JNrddQG27eGhzgZ057moq5UPl62eJriGcgzRSCN8eiIqow9mUavzqYpz8ReVJI7ocQtgSrKEuVXOoBRhZQADqAAAIIIAAO25ETbXmpQQ3lP3iFx9QVbFamNMC3SeVy/UcNwlLxwU9qI5htzLG6A40KZMjbzqCYwfz3PsB61KRnK7NnPQ4/oBUTzFKVhMUQLSShhgfNpG8je/l2+pFXym27pHGaRKK5+7KdDiISJZZS2lwrE6chNSg76RnTnvjvXOS9hmClLhQQdiki9+xByGHTYinur9mDFpxgadW4042zj2/0qEubCQblLGMddRUsR7jIUGoOJArkK6NrHuLjsb+9qXea8LERrJDOzkIieHrZmboPK+lfqcDYmvPD+VrSMQz8RkMFxMolhhgjVgoDDRmPSxlZtzgjGMipL4cwxzcRUo/jfZ45HZwumNWfEarGo8o2Zzncn1NWLjnERacQmlEep1trURhVLFYPGZLgxoOpUMpwPbO1Zszy40ujw4GxsvufkrfwTi0VxEGhOQp0MCpRlZcZVkYAoRtsfaqtzZxS4aYpYXdm7IBrsn0GSQjcrqLE5PQDSuPWpGyWXwbm8VDG9xAsgiIOoSIsoUlfxFPBBHXy4qr2Nvbva3dqbXwzaRzM9wyaWE0bMY5RIRlnbT42QdsgVQnVD86cFt0ih4laW8Tpc+GGgKAlXZSQY9IOlvKysuOoz1zXPgUqlSFWKMjqiAhh/eyFP8A7fzNWb4jRO3DLWYKV8OSGeYIMFAVJd8D0ZyT9TVYPEmGkSwO5+48Q1qQe43zHkYODtv1NO4pWN1Jl1Q5++DspOOEDJ7nqT1OOmT/AIdB2r2VB2I2PbsfypEYkAkYPp6fptXCGLxpjFBrMoALBN1UHYGXPlH/AFY9s1oucGNsrno43yvoXaZXFj4EouYEPlGJY42MZkTGGKMhBWUKTg53GxrYuF8QjniSSFg6OAVYdCKy64gntwv22IRaiQrBg6EjoCR8hIyQD6Hel+H/ABg2vE5LI/ubjM0Qx8smCXGw2B0N9MfxVm5DWEa2LpMCSVhME3I4WuUUCik1rIppxWZkhkaNS7qjFVBxqIGy5Owye52HWndeWoQvn/h3F5EtYikMryzMcu66I2ldmLnUcatwxIXoF7VP29rj94/iSdyegz+FOij+fqTUh8T7O/nuYRZ20jJGrLrGjOqTDMYyWyp0R6ckYydskii25QvlV9FvAuk+VTPlpPfUEIB/vGn4ZwBT1h5mC8m4hzz5/wBeiavcquzMo+pAptccXjRGkY+RRkv2J7KpPzMfanjoQzpIoDodLKSG0tgNjI9mB/PtUMBFLd20LnxmkmjRj1SNc62UAbKzBCu+WwTTUkhDdQWVj4wfL4bgb7/f8q8cvcvKnD/BuG0SX4l1LjZXmV5FHsyoMe5X6U4seUvGlSW/iZZ4oxGzRy/sJwquiuVGGyBI+Aw21HrTR+Kte8UthgpaQPOYmP8A+TcRKY2C+ioJHx66Xx02voFY5K7AChQVIHOAnWOG3SaGOZmht7krE6s8QbI8JmLmMiNhkgdOoyDT7lXgF3A8j3U0UjOcvIAxeQLkIuDhYkXJ8qg7k77nMvw/lq2gdpIIIo3bOWVADvucEDYE9QKk68XqpHEbq+s2WFEW4imkZIWEnh3CEh5dJ8RWR9IVgGONgM+tU7iHBWzNeqq64/DEqNGIxMkjaBJpGRFcI4ZHxlW0ZGM1fOKXXi8WtYF6W8ctxJ7Fx4MQPv5nNQXP/MCTSGygI8rI93IOirGdaQ57uWGSPuj67TjvUKVUxaGHXwotZGI3XB9Cw6/UVXeKSrFdWxc6pGZ2YqCcJoZFjRRk6SzbepBJ9pi4uRuseuWXBIjiGuVh7AZ0r74x7+tL4zYTQM0kkYVm848TxEkZuyW5kw+Y2K5O+onfy4Wn55QKHdYOBiF9uOw+/NXSRHdfKGi3yMFdRz1ypyuDv1yfoarR5YeS438BBCYizhCSzSkrFGsGoq0jMpwAQNskgVJ8G4206hJI5hno4VkO241lDhcjG4OD6CpPkJYl4lPbXBYFmintyzEkuiOnVsljiUkD1T2qvIcCwOCYwGuZM6N1ffqrJwCSK0njsrDM07yeJfSthtChSWEjr5VfUQFQdN/U1ZOZ+WPtYiZJPBnhbVHMoJZM/OANQBDAYIbI9jUXHax8IbUilbOXSJW3bwZR5RNIepRxgM3ZgD944t8UoYAqQQRkEHIIPQgjqKRW2s75g4/f2twYopECRRiRXuELNeOclo0aMBVYfKFUZ9jVu4hwf7YkXjF1iwGkg6a22YJI3XQCN1GM99tqmMUdKEKIveKQPObKbGqSLUFbYSIxdGVfVhp3HXDA+tZZDwqexc20mmQJvGTlT4bM2jDYKsNsblSCCMEAVeeceGW9/PDakBpkIlaRSQ9vECCSGHytIQqgH3b7lQHNLFL23hMhlaO1fxHI8xBkAjL46thW379ds0xjkiQV3SPUGB0Die26ZLdIW0ahq9M77eor1wC5ksJ5pYVEqXBUyRltLgr96NjsdifKcdt9sV6cnB04J9zgfmQD/Somdb0sAht0XIyfO5AyATg4B2z6dK0pWgtpwv2XN4kjmP1RED3KuE3xLyjeLYyKmPMZJYQmPc6j/On/ACtyhaeIl/FHIjsgCLIxYRA5z4YPy9T02wdsA4PDlnky2YrNJMbt0O2rAjjbABxEuwOST5skZA6jNXcCsh9cNXWRayLkq/RKKKKKgrkUUUUISEVmHEvieXup7VSLfwzoDN5ZHPcrrACd8DBJ2IxWoVW+L/DyxupTNcQB5GxqbU4zgBRkKwGwAFSaaN1ahI0uaWg16qkNJkEkls7lidWrbGSfvdMfQYqLvInKB4AVeF0liyuhS6HUBpO5z0ydjnarlF8ILKIeSS6QDfadlG30FZ6nG7FruaVCIo0wkQeRn1Y1FpE1Fj5tgME7DP3qeE7ZPgIpYrsJ+PcrXWfbdaZYy2/FLJVt2+zyRFWULjxLWZc4yvpksPRlJHevVrzybciHiyfZ5OgnAJtpv4lk/syfwtjFVLhXB1uUN9qe2jQNpnjJWd8HSNKjYpnIw2SfwjVmpHli74rOkhY29zACQFuF0NJj7oZFxkEFSWXGe2xASeA00Da2IXuewFwo+Sv68ctyupZ4SOuRIuP1zVc438SoEbwbL/1ly2yRQ+ZQfWSQeVVHff8ATrUVNy1w12Im4YkdwNxHsiynIB8KRWWJ+oODpO4yBkU5tI597fh3D/sCNtJPJ4alV6Hw0jLGSTGcEnA61BWqLu47iyiKamk4hfvruZo0Mn2aFcIzqq76Iw+lfcn0FNOGfD67t2A8TxbYjWWgVRPIzYJ1eM2N9/Nq6Y71cuX7qAmS7aUYkbwIjI2PJbs8QCsx8xZg756nV7VaFr0OI4UHsa8U4Wq/wLhNvAxjhjlWUorPK6MzN6AzMCrMCT5QdsnAAqJ51+Gv+0HEjXMqMiYjUBdCttlumrcgEjI6bY61d6MV4pAVssDube9tG037zoc4WRUSaF+pxlU1A7HY+mem553dtDcAnWY5ItLCYRtF4Z6qWLkbdx09RW/larK8oRpI87Ri4uJGyWf5FJCplUJIUBABtkkAjJzVwmNUd0o7Ebq1MOk+lfsqdyl8UirfZeKYcE6FudJ8N8jZZcjG/wCIbevrTnj/AAyfh95aJwqbwYbt3QxSZe3SQDUoVdygbcYXG4qZ5k5CfiKxi8nKhWyI4goRMjGxZSzsB5cnAOSdIz5W/FOXR9kNhIZZ2hCy27qyrcBEOnUh2DSRkgY8oZWUZzmqU2EcZ5w4lYQNNd2ltIi6QXiuGT5iFHkeMnqRRFxjiN1FHJIYbGCVVZWj1XFywYagEXTpViu+dJIz0qp3XiXieHe8RMlrAyGRDaSxTu3ypEcphpWOQFDE98HGakuaWv7iSGGSJoLabKxQwSoHfSpYrO5IGdKk6FODgjJwCfRuhxoWuk/xFseGo8FjFLPOTliwOXkPV5pH87N67ZHTaonhqyFnnuD4k9wdUjDGlAB5Y13+VR6f9qYQWq2z4ii+znUUR3VhFP3MZc7rIN9vUHYjavXEr9w65zGpIDq8etQT0kSRCNgSM+YEDcDIxTsTWx/FdrGypHzkRAUD5/f33Ti7404mSBYSHkYKskjBYcnuXH9Nj271ZuFfCwS4ku72WbUNhA3hxDp8pUknBDDPcEZAIqIs+VbqVTi74dNGwGx1uMNuM99x01ZqyfD3kGawmmkmlQiTAWOHKwqBk50MOvQDHqaqmmL+CmcPEEQpzBfnd/0pHhXIv2SVZLW4mxsJUmYyiRRnGCcFWG2CNsZBB2xaxS0UstECkUUUUIRRSZpndcagiOmWaJDjOHdVONxnBPTIP6GhCe0VFSc02gBP2mA4BO0qE/yNVvgHxGNxcxwSQeH4viaGD6j5PMA40jTlMnYnBGN+tRLgDSmGOcC4DYcq7sKioeVLRCzR28KM4IZlRQxDHUd8Z3Iz9allpakoJvBZqiIigBYwAo9AowP5VWbvmq14dotVEkjqBlYxqZQ2SGkZiFGcdzk5GxFWHinEFhjZ3dEABwWOBntn88Vh8U7yZkkGHkJdh3LNuS3v2x2AFLzzeE3ZaGBh/in0TQCunMHxNjkR4IIGd3Q6vGCiNUYEam0liTn7uN/UdQvKfO9pBYRC6v1eQIVdS3iS6lJUaQPPuANjnqOlZrLdsk5lCs8TKEZl30lCdwB1Hmx+vpT+O9Rt1DE+vhtkfUldvzqj8S8b1ae/+bE+2tfRB79x2pJPw6KSSd/DHhySO6IyjUiMcgHc6duy9M75q6/DrnLwxcQXcw0QaDHJI3nIdSfD6ebSF69TqGd9zUnZseUbn16D3OP6f61yitSg/ZsASSWLAksx6kkMMfpS7MhzXFx79k/N06N7GxsB25Pdbxa38cgzG6uBjOkg4JAbBx0OCDj3pzXz0L7Q4EmY3OQroxAOcZAcYIOw2PX3qyWvOd9Fss6ybEATRhsEnOdSFGJ7b5GPSnG5bf8Att+SyX9Kl38I6q+R+hWw0hFZjN8VJ0XLQ26gDctK4Gf+QfpUVc/FC9ukZIY0t1OR44LMxHrGjgYPucj29LfHjq7SZwpw8M07lW34gc2PAY7e3YLK4Ls2ASkY2yB+JjsM7bMfu4qnctcVWG/F1eyzOojkGttUml3KDIRB5AVU50rg7ZGd6hbm0LFX1u0iAgNIzOSDuVYk50k77dDuB2PcSbZIIPcDzf0pF+UdWpnHkt2HpLBEWS7O81P86cz291JbyWk5lkhnR0ASTRGqAkltQCszOFBycgbDG5L+3+KeWWK5tWJxqMkTLpwNgVVyDnO2MnGep6mj3HF406lid9lRif5DH6mmwuZAxmeMhMadP31XOS5A2O/UdcAVZ+IkJuqVB6djtaG6rN7kdh/taxbc62N4ngTo4EmE0zIPNqBG+knSe2+MlgBntyufhmF/+iuZIR+FwJkAyxIUOQw6gAasAL0JOazc38LoSXQowwcsBse2Oo61rHw15ha8sY3dX1JmPWwwJdOwkX1BGM++aZx53uvsVmdRwIoqAIcD7JryjyFLZXEspuhIkwHiRiARguPlfZjvgtn1zmroBS0VekAKFBFFFFC9RRRRQhZZzjz480slrZuUjjyk0y/MzEEGOI9gM7v+nrVTisUQ7KMnJLHdmJ3JLHc7n1q8cT+F9rbQ3EsCXEjYLpEsjkF8bDSrAsC2Cd84G2BtUNyt8PrqaMNMotQRnDgySE7EnTqGhckgAnIx09UsiKR52Oy2+n5eNA34279zz9AoCWxjbZkU/wDCNvoe35VI8v3Pg3lq5KgCUKS5+7IrRncnr5xjPU4G9WsfC18b3S//AKSP5eIaq/G+DtbSmKUdclTjZ19R2OM4I7fQglTw5ISHO3AWqcjFzGuiYaJ9FtKmlzWPcP5vubfGmQuox5HBfYHJwR5gxGRnfrkgkCpG7+JdzJGFjiSF9wzltf5xoPz+Y+mQdxT7cmMi7pYMnTMhj9AF+33sk+L+VeCRZFcrkLbE4Z2JA8Vcd0BOSRsCem9Uw20km0pCr3VCcn2LkA4+gH1pwsHnaRizyP8ANI5yzfU9ht0GBXmaQj7rD3GGx9QDk/p+Y7IyzCV3wj5rexMM40VTE770OPmfsLzLcrGh0j5SECj8RxpUf8wqT4PwSe7z4A8i+V5cZUHoVjBx4jZ9wo+8R0qt2tv9vvbe1QkapSZCvYKq5YH+6Gx9R07a5xfmlLOz8WwjR7e0lEMqAEDQuFYxNnGUYjJIIJDemaYhxQfics7L6q+yyLYeail+GLDCrcqrEFtLqZXPTJJDp3IGy4GRURf8lX0YBiSK5U9GikCkjrnTKQDt6M1WPh/C72WeK5lUZj+1hPOG1Q3KJJCM7Z0PlDsOg7b1DcFjuOFM/wBtDPbWaP8AZiOs8l0U0xp21Aq4x21HsRTJx4z2Wc3qGS3YPKq7MkqsjDuUZGGCGHVWU9GGP5bU1Qm32Zi0PQE7tH6Bj3T36irhzZZfaFa8aEW89s0YuAsiyI6NlfOy7iSPVk6gCF9Riq1bSiSMEjZwdjv5SSBn6jH64rOmj8Hblq6HDyfxgvh4+9/RelgXrpBPYnzH8id8fnSrcKQDnYjUM7bdd/TFcLa1MfkUtoz5e5T+HcHy+h/KnHKvLi3KvPfS+FZQF0c50+OxcsVB6hflBxueg9oxw+KatWZOd+GaCW0T29dkvLcUl/KUtVJUHzyMCI0H4mP3mPZBufUdtLg+HloYyjl3cfM4fQyk9MBTgD0Bz+dRHHOMSWq3NtaRsgFvFc2ixR6cBG/aq2ANI8ozq38xHcCmHMHG7i1W5u7QZN34E8ecECCCBXlc+gy6p677etabMeNvAXNTZ88vLvomPM3Kk1h5y5mticeIQA8ROw8XTsVPTWAMHqBnNROrfHp/jn/tWrcv8dTiVs7mL9g5Ma6/7QaQH8pGw1llHrpztWO832TcOuGt31FGVvs7nctGxUKh9WQ5BPUgD1wVp8UOOpq0cHqpjGiU36/ui74NFICGRd+4ADb98gda0flX4gxiNY7w+HIoOXCERuBnzAj5TgDI9WGMjpRrmyuYlDTWtwqkBgQmsAMdK6vDJIYn7uMjI271xguUkXUjBh7dj7+hpdkksH+Q2T8sGLnj/jcA70/ZbhYcZhnGYJY5BgHysGxqGRnHQkdjTzNfPs3DlLiSNmilByJIzpbPvj5h2weoOKvXJ/xHk1rb8R06m2inXZZGyfI46I+MAdjg9yAXoshsnusLL6dLjbnceYWk0V5Q16plZyKKKKEIooooQiozjnAYruPw51yAQykEhlYdGVhuD227EipOkxRygGuFivMnL9zZMdcTzQk+WWFdTdQAJEA2bLYyNjg7DpUPHxDUcJFcO2rRgQvnXt5DkABtxsSMV9BYpAgHTalXYkZNrWZ1fJY3TYPuFkXCeR724AZkW2U95fNJjy/2a4AOCdi2crggdauPCvhtbxkNKZJ3GD52woI0nZEwuMr3B2JBzVtxQBVjII2cBKTZs83+bis145y/o4zb/ZlS38a0ukR1VRibSfOVGCSodTk/SrNy5ymbMeDHIJLVkw0cgyVkwAzI2+Uk8xZT0JyDuRTDn+9ht5eH3MraWjuQgOM5SVSkgLfdAB1++gVcgauSia8R4lFbQtLMwSOMZJ7AdAAB37ACmHM3ARfQIqSmJkkjmikChtLodSnSdiN+leedoIXsZxcgFPDcDKlyGZSqsqgE6stsQM105QvjLZW7lXVvDQMHVkYMoCtswBxkHfvQhNuHcnrGk/iuZ5rlSs0rAL4g06QuhfKABsO+53rJOAcJumtkcW0jRj9mHQq+ooTGToB1jdD2/lW18wcdjs7eSeY4VBn3ZuiqPUk4FVz4RXQk4ZH+IPMHGCNLGRnK7jfZhvVUkTZBTkzjZUmM7VGqXBy3dPHK5j8BYlLFpxpBwNXlXqR2ySN/XfFk5X5MjuuD2Yk1CQRPLEwJASWY61l0g4ZlOMZ9/Wp/4jyheGXWQTrjKAAZOqQhF7jbUwz/AI9K9/D26WThlmU6CGND/eQaG/8AcpojiZHs1SycuXJIMh9vJSJ4OHeCaXeeFWGpdlPiKBIuD1UlQQPVRTm8slljeOQZSRWRh0yrDBH6U25h4YlxbyRSyPGjAa2Rgh0ggkaiDgHGD7ZqofDvgYjuLiW18VbEqscCO7uJWU+e4QOxwpIwDjcbjarUoobifCJEuXtobUTCFYIrNJo3a38IqxuJWlGESQtjzkltthvta7tka+4bHKgEqwzyaS2sx4SJD5/vbkrk9cGrLe3qxLqb1CgDqzMcKqj1J2/yqj8nzLfcUvL3UrLCBawgEEgLhnceisxOD97zdMbiFoGKqPN/IKXOZrciK5C4Vt9DgbhJFGxHbPUdumDbxRivCARRUmuLDqaaKwS7EtuzJdQyRMmSzaGaLSCRrEgXAQ4PzYPtXhtEqEbMrDf3Hr/nW+tGCMHpWWc88u/ZpfFQDwJCAMZHhufuntpbGx2wTjuKzp8UNGpi6PC6o6V3hT1R9PzVo+GnEXktNEpZmhdo9bdXGA6EnJ1HQ65O2+attZNyhzNHZvIZEYiQLllGojQWO6jcjzk7Ak+lahY8QSaNZImDIwBUg5BB6binIZPEYCsbNxzBM5tbdvZOaKTNFXJNLRRRQhFFFFCEUUUUIRRRSUIWcfG7hzSWkBQKwSdSVJ+bUrKAP9RXbkLnhTEkNw52AWORu4GwSX0cfLk9cb4PXh8WZtfgxBsaMynZvmGAmcHDDZiV6/Kdqz0XI9Ajt2J/Zy9xpcbEn16+oNKSzFrqb2WrjYjZIrf34+/079l9EgiuF/fRwxmSZ1jRRksxwB9Saw2045KFCK11CN/KrOFGeuCjYx+lJNH4hDSl5SOhlZpCP7usnH5V4ctoG4Ksj6RJIaDh/v8AJSHN/MX+0JQ7ZW1hyY1bbWe80g7DHyqe2564qa+C3EXzdQyYALLcIC2+JdQIC9dioJPqwH1qM9trPmPl/D+I/wAXqPb9c1c/hfw7VdXFwQcIiwqcjSSSZHGOpI/Z79PmHXpCCYySfeyuz8NsGOK2o/MnufbyU38V7RmsPEXfwJI5mGM5VDh/phWLZ/hqr8ocfa2R40OUD+Mi5A152miXPQkHxE/iBG2RV0+I90sfDLkuCQyaNvWQhF/LUwz7ZrI7aAxnQp1IDgb+ZP4T+ID9R79p5EhjcHBUdPgbkMdG/i+R2P7ea26eC3v7bS2maCUAnBOGAIIGxB6jce29MYeTLG3/AGiwpFowdWtlC49SWwAKyKQaNTo0yE9TC7qT7kRnzfmDTBZDOcObmYDvcu+gfRGxqP5fnXrcprhdLyXpUkb9Oofr9FZubucGupmeNylrErLGRkNIWBV5FHbUpKKeulmIxqyJv4GE/ZrvK6f/AFBOn8OY02/IAD8qo13KQD4eGcZ87bJH/ET2x6bn1q8fB11h8e2zliEmLEnLltSMcdABoXv972ohlLz8XfheZuKIWAM7cn1WmilpBS02slFQHPM0a2F0ZsafCcD3YjCADqTqIwKn6p3xF4TPOkIhUuquWdB1LbBD7gHUeoGdJ3xtFxoEqyJut4aTV91mkBOhfE+bSNXscDV/OnvAOOy2uTay+RmLGM4ePUc5OBuu5yQrAZ69TVq5c+HglxJeqcKQViOQCQQdUg+8NvlO2+Tk9Lrd8CglQJJEjKBgDSBpGwwuPl2AG3YUhFjvA1A0St/L6jCXeEWawO9/kqby38RnaZIbtV/anTHJGNK6sM2h0LEjYYBBOTnpRU3a/D61jlWVRJlGV1HiNhWUscgZ6eb5emwwBvlaeZqAp25WFO6MvuIUPIqzUUUVNUoooooQiiiihCK43dyI0Z3ICqCxJwAABkkk9K7VVPibfGPhs4HzShYVyMjMxEe+OmzHB7HFC9As0syvuKteM87EqZG1J/CgOIxg9RpAJB/Edh25rbqAVwMHcjtvudulLFEFUKuwAAH0G1e6598hc4lfQYMZscbQRuBSQClooIqtNcBNL+5KgiMAuRt6KPxN/gO56Vs3JPB/s1jBGQNWgNIRnzO3mZjqAOSSeoHptjFZRwNFN7aRlQUkmGrOfNpV5Me+6DOevToSK3MVsYbAGWuM6vMXyhpPH0VP+LZxwqc+jQn/APrHWZS24Y6lJVvxDuPcHZh/5tWxc6cB+22U1vkguvlP8SkMufUagNtvqOtYxw6VimmQYkjJjkXqVdNiNtu2dqhmggBwV3RXMLnRu77j5IjebOGWP++Cce3kxnP5/nTiIHHmIJ7kDA/IEmvdFZhdfZdQyLT3J91xuLVXADAHHTocHscHbb3FdeFcUFrdwXI2WN/ClLD+ykwrNkj7p0nI998E0tcbuEPG6noykfqDVkMhY4FLZeK2WNw8x+XC3yNsgEdDuK9VDcmNnh9oSSSYISSTkklFJJJ67k1M1vLgUUmKWihCTFLRRQhJiloooQiiiihCKKKKEIooooQiqP8AGCXTw8MeguLcn6axV0lkCgknAGST6AVjfN/NJ4hMIwi/ZInYo2STMwGgN6eGdTEeuAdtqrkcGtJKYxonySAM5UfRXG1jKqFbfGwPqO2fcDY/r3wO1YBFFfQmO1NBKKKK8O/QKCzMQqqOrMSAB7devbrQASaCHvDGlzuApTkew8fisWRlbaNpCfNs7+RNxtnAY4PbV6Vs4qu8n8rLZQkEhpZDqkfGMnoAO+kAYAPSrFW/EzQwNXz7Km8eV0nmkasQ574e0XF5nj2EkcchTVnxBvGzbnysCoAHTb3rbzVK+JPL/iRC6T57cMSAN2jONa+5GAw6nK4HzGvJRbCAjFeGTNcTSztGyM7/AJjH8jXqvBAODvt0x0Of6iveKwSvoLSa3RXO4fCMfRWP6A10rheR6kZRtrGnPoD1P6ZobyFGU0x1LXvh9w8wcNtIzqBESsQw0sC/nZSO2CxH5VYarnJ/MaXMegAq8QUMvsQQrA9CDpI/I1YhXQtIcLC+dPY5ji13IS0UUVJQRRRRQhFFFFCEUUUUIRRRRQhFFFc7iYIrM3QAk/lQhUn4n8YIjS1T+31eKe4iGAQMHILk6c4IxrqgAU84rxY3MzTHID40g7EIB5QR2ODk+5PQYAibi+IHkR3bYAAYBZjhVBPzEkgDTnc1jTvdM+m9l2eBEzDg1ybE7lOialLDlW7n0mODCNjzyOEXBGQwUBnI7fLmrRyVyCU0XF95psZWMHMcWen99wPvEnGTj1q9EUzFhAbvWbldae41DsPPuvnmzu5JCf3QwWBTLaxpJXc426E9OhqTtpgksTkquJYQWY4AUyICST0GCTTOTgxjlkjmwzxSODnquTrUo2zAMjK2D69uldZoNSFMncEA9xtsQfX3pV+lkgrsVpweJNjku3JH6Lewa9VA8j8Va5sLeVyS7IA5Ixl18r4zuRqBwe/XvU9W0uLRVQ+Jl8Y7MKucyyxoSG04XOt8/iBVCpH8VW41mPxLvxJdxRA58BC7DY4aXyrn7wIVH26YZTv2qmdpYSmsOIyztb6qlz3TZ/Z4JzgAg7kdcEHYDuen1ppPxOZQpESvqcIoRiWcnpoGnffan0seo47fePt2Ueme/wDnVg5A4Gbi+Eu3g2eRtjBmZcaceiofTqeu22bCxr3BtLpMyaSFjnhxHYD1Vbt78nIljaJ1xqVhuvfzdCvr5gO1Owc1rfH+UYLrDOumQZ0yJswzjY9mGw2OfyOCMr4/wxrK6MLjUrLrSRRjUoOCCv4lJGcfiBwMipT4undnCjg9WElMl5XrhnGXs51uEGQBplUDLNESC2nvqGNQ7HBHpW02d4sqK8ZDKwBUg5BB7gjrWHA+lXD4TcaIaeyf+yPixenhyHJX/hcnHsegwSbMKWxoPZK9axQ0idvflaRRRRWiudRRRRQhFFFFCEUUUUIRRRXkv60IS1XufpsWEwDBS4Cb48wZgHXfYkpqFc7v4h2iHCs0uG0nw11AbZyGOFYDodJJB7VQOYua5rtyuJI4Qcqg0HVg7Mx3Oe+O3qaolla1p33T2NiSSPadJpRlTnw/5fN1dfaH/cWzYQdpJsEMTvnCBsDsST6bwYPetJ+FkBXhyKT0kn/+Vz/jSGE0FxJ7Lf63I5sTWt4PKt1MuLcUS3iaWQ+VRnA6k9lXJGSTgAepFPTWV/EDiRmutGTog2AzsXYbuR0JAOkdcZbpmtGWQRt1Fc5iYzsiURt+fsq1xJmmuprg+VpXViM5GkKqaT64CZz69NqUk7Y6kgLsSSxOFAA3JJIGB1zXiaYKMnoPTc7egG9TXJ4tA6XV9cxxlcmO3Y6ShyV1y5+Ziu4XGAD97qMuNjp36nLqZ5o8CIsj58v1Wp8D4eILeKIdI0VeuegxsTuR6e1P6juF8ft7ldVvNHKN90YHpjP9R+tSANbK4xBFYzzxamHisuvVpuER4yxzkx5DovoBqB0+hz3rZmNUjnW84ZchYLm5jSTOUdXGuI41BtX3RjIyfKTtuTiq5Wa2lqYxZjBK2Qdlncpwp309d/T6e9Xb4NRolvP1R5JS5Ruy4CoR3yVXJzvnNU25QRytEJVnChT4qjAYOM/Lk4xgjPqOgrraXrwuskJw6nI3wGxuUb+FsYP6jcCsyF5gfpcuny4G50OuM8cD1W44qn/EzgJmtfGjH7W2PirvjUoB8RCemCpPXvjcb1ZeFcRE8McqjAdQ2D1GRnB96cT40nOAMHOen557VrGiFyQJabHKwmGUMqsu4YAj6HcU95Sm8PjFo2B+0SaIknGkafE236+XH5/So+yj0xoPRR/Tf+dLZOn261efVHFBL4jyHGkFVLL6kguFBOBgE7jGRj4+023C7LqPx4Vu52W+ClqKtuaLV1DpcQlTnB8RcHGxxk79Kk1fNbK4teqKTNLQhFFFFCEUUUUIQarHPvBJ7q3CWzAEOrOhOkSqM5QsOm5De+nHQmrPRQd16DRtYFxEy2w/b21xGBgZ8LUuSNQUOhKnbsD2xXeC0nfRotLo6/lzCVByMjLvhQD6k1unf/z2rzB0/Wk/wcfqtcdZyQK2+izXhHw4nkAa4cQAg+RRrcemWPlB6ZGD16ir/wAE4PHawrFFnSpY+YlmJYliST1JJJp/RTDI2s/xCz58mWc3I60hrIubOAS280r+HI8TM8gdVL4DZkYOqDIwdW+MY05OeuvV5P8A2okibIKK9xsl+M/WxYPBG0qa44ZpFyRlYZSMjt8mM9KLgvGhaWG4jQEAl4JAATsATpxW7pStS34KP1WietT3w36fysAtbB7s4skkMwK6ZFRoxG2cqzSEDABXOBknScA9t4sImWNFkbU4UBmwBk43O23Wu/f9f8K9UzHGIxQWdk5Dsh+twA9lS/icl4YIxZhymvM4jOJSg3wncgkbgHJ6AHNZct5HGSuh4ypIK+C6lSDgg4TAORX0IaRelRlhEnJVmLmvxr0gG/ML5/8AGjLht9WD2IJXIztjcZx9M+9THDOBXFx+5hfBAIZwY0IO4wWHmyMnIBG3XcZ19/36f7uT/qjpyn+JqgYTO5KdPWp6IaAL8lG8vcJ+zW6Q5zp1EnGMlmLnYe7H/PrTy+tRLG8b/K6srdtmBU/yNOKKcArZYxNmysi4vyLc2q/s1a4jXYFP3oAG2Y9tR7eXqfujOBVP9sW5OHdVYfdk8hH5OB/Kvoc1nvO/7yX/AHa/0pV+IxxsbLWh6vOwBrqcPVZ/NcQEecxHO25U5zsB7/Srr8MPtfjMAr/YimQZMjD7YEIbzaCDnppyDjvWVcm//dIv96P+oV9RCpQweGbBVWZnnJaGloHr3RS0UUys1FFFFCF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AutoShape 9" descr="data:image/jpeg;base64,/9j/4AAQSkZJRgABAQAAAQABAAD/2wCEAAkGBxQTEhUUEhQVFhUXGBYYFxgXFRoWHBgYHBYXFxYXHRQZHCggGBwlGxcZITEiJikrLjAuHB8zODMsNygtLiwBCgoKDg0OGxAQGzQmHyQsLCwsLyw0LC8sNCwsLCwsLCwsLDQsLCwvLCwsLCwsLCwsLCwsLCwsLDQsLCwsLCwsLP/AABEIAMEBBQMBIgACEQEDEQH/xAAcAAABBQEBAQAAAAAAAAAAAAAAAQQFBgcDAgj/xABOEAACAQIDBQUEBggDBQUJAQABAgMAEQQSIQUGEzFBIlFhcYEUMpGhIzNCUpKxB1NicoKissEV0fBDY3OTsxYko8LxJTRFg4TD0tPhF//EABoBAAIDAQEAAAAAAAAAAAAAAAADAQIEBQb/xAAzEQACAQIEAgcHBQEBAAAAAAAAAQIDEQQhMUESURMiYXGRofAFFDNCsdHhMlKBwfGiNP/aAAwDAQACEQMRAD8A22iiilFgooqP23tZcNE0siO0aC7FMptrbkWBPSgBzjMdFELyyJGDyLuqA+rEUsGMjcApIjA8irAg+RB1qoje7ESwSPHhWQujcA8VGa5U5HaM2Ci9j7xPhUBsjd2FoU40A42pkaRQzFzfMSTcODc87j1p8KEpCpVYo0PaG0Thg0kxHs41LjnHc2sy/aW5sCuuouObV22ZteHEA8J8xFrqQVYX1BKMAQD0NrGqNNs5ghijc8FjGTExLBCjq6tHmPZ1UXS+Uj7vOu/svDCtCLPES0WttL3MN7aRsBlt0FrchZnQSzKdNHI0Cis8wO2sW0TPLmD5mZVtbhuGJjUEDtwspCHmRe/faQx+854TOVCzRtEYVV7iYSEhUNwOeVw2htYMO4LcZLYYpplzoqO2FthMVEHQMp0DI2jIbA2PoQQeoNSNVLBRRRQAUUUUAFFFFABUTtveGLDfWB2NgSsaFyFJIDG3IXB+FRW+O1sThOHIhQwlisl1ylLkZGZu12b3FwvUVGY/acuIi0jj4wF4ZSTlF7ZrOlw6kdDlvYG2gItGLloUlNRJfEb74fgpNCeMGdUsCEKMwJXOHIKXtYEjnauuH3wwzArIXhkFs0bqcwB0zDLcOv7SkgdbVSJtgpNZpYFVr2lRTYXIH0iPpcHqOo8VF5jEbNVwlyc8dskl+0Da179b9QdDTlQbFusOcDvYYJ/Z5348RQSxYlAPqScuaQDQ2IsXXzIGtruDfUVm8+zmGIjlQ9jth08XGrgdLlVuOtr873XD7SxOGiSGFswdzGhku/BKlreaMqZbE9kkWuNKo6MollVTNIoqL3b2t7TAshXK92SRfuyIxVx5XGngRUpShoUUUUAFFFFABRRRQAUUUUAc6KKKUWGu0MdwlLGORlUFiUAbkL2y3zE+QqqS7znF4c8KFWjlsrESq5VGHbujIFzAH3bn163RnAtcgXNhrzPcPGqLtLHYUyyLhEl4iswkeIWiWQHUOjaNrfMYwW0ptJJyzRSpe2TGOE2EYSODPKFFrpIeKpA7r2K6dx7tDUzXiImwzWv1te3z1HlRLJlBJBNu4XPwGprpJJLIwNtnqlpKRm6XF7EgHw627tR8asQLUXLsZWxMU55RR5UXxudfQE/HwqREoyZmItbMT05XJ8q8wPe4uTl5nlqe1a3gCKq7PUlNoYxbQkwcyugDRCJRiAdDkRsquvcQHdiOoUjurRo3BAI1BAI8jyrO9rDJFO+pLR5QALn3SEUDqSzn41fNlSBoImX3TGhHkVBFY68UmaqMm0OqKKKSOCiivMkgUXYgDxNqAPVVPe/D4sshjlYQdoyKikHplBdCHCWvcjlYX0rzj96sNKSkYklyMVLJJwUDDmOJnUt6A1XcXA7TCVI5GQ5QY3xBltbqjs2nipuD3irxg207ZFJySVrnpNgYWQZmhiJP2lYsfx6Gu2zNkmDsxSHhXJ4bqGy3uTlcEEanreuuDwMQbiiAROeeiqT55CQaf1tjBa2Mjk9LhXiWQKCzGwGpPdXquPtCmThH3iuYAjRlvY2PI2JFx4jvq5U9KCGOuhFwL6gjRreHu+pNKWBbKR0DDqDr/YgfKoXCbaDmNRrNwcxVQTa5GZyBeyjJf+JRqTXobVWN0DLImdQI1eNoyyi4UDMAM5Jv3AAXsaX0keZbgZN7s4rg4uSJmsmIYsgI/wBqscZax65lufND31daziBxPLhuGVaXiAgrqFVJEeZwTzUBMmbkSwHWtHrJVSUnY1Um3HMKKKKWMCiiigAooooAKKKKAOdVfbO+SRynDwo0uJDAGMhkULYHOZbEKLEG9j5a1M7X21BhgpnkCZjZBqWc9yooLMdRyHUVmuPxaQTz4iAySRYlgzWhdZon69mVAHjvfxF+VRTim89CJyaWRO7cOKxV0aSGOAgXjECysT+/LpoeTBR5Ck2Rs1MPGI48xA6sbknqe4X8KaYLeCBlUNKA50s6GJifBG5nyvUpFKG1U39CPzroU4QX6THOUnqe68XbNyGS3O5vmvyta1rdb17oposj9oY5UheYOCthlN7gG+XmOlyL+tMYNlY2YyukmHgsr6SuTLGrO8gZkAtFnBU9q5AA0uKNp7KU4vCMSyxNiI+Kq6qzg3iLLy1YBCfEdwq24TFRYSMrKEilkMkhaVgiyuZHLLxT1tb+Era4GmOtUkpWNNKCauUPE4XHcJZ1kixEEeXOsAYFLAHNw3AL2WxF7jUG1talNjYtXVWUhswuApzCNWsxaRzzc21vr0Atcm04feR5JI8kMhiYqxkVQwEbo+UMoOdHEi5TZWUAakX0ocWKiwzzQYpZI0GKnMQaNxGUL3TUDKy6k93I1WlUzzZapDLIn9rGyE31AbL4Erq9v2Vv/oir3gEKxRhgAwRQQOQIUA28L1WtlYDjOrlRwls2b9YRZkVT1W4DE8tANbm1soryTlkFGLSuFFFFJHBSEXpaKAKZDuAsLu2FnaMMb5HjWVAfD3WA6WzVG7WxMmFB4iZlBsGEckYY9y++uY9AzLflepPfqTaIscImaPUMI27fgxuoNullNx3npBbNfKwM6uJmW/bgn4gF+0OJIXLLmNtCBTaTleydhNRR1aJXDYlHF0YH8x5jmK60UVvMhxxlspJz2H3M2b0y6nyqs70YzhwkiRiey0ZNhJExuNQQCUYZludQdNb6WyoHfLBJLASwBeK0ijra4zL5MAR527qVVT4XYvC11ctG7OxRBKI43KJDFF2VVLTs6tmldipZjdbCxFsvcbU7xOEw8yyrLK8yPkDIzBlAlYcIqAOyBfRh3XJJF6ebf2Xx4lVWMbo6PG66FGBsWAIIPZZhYixvUbLu4RAAVinnQuFaUAK6vLnJdQtrqGJAtYHlYGuebhluKcPDxYndPaY5XgLPIDJIiN9F2SbgZWGg0vc1c6i8fsSLEwhMVGjtlFyBazWsWQnVdb2ppuNM7YNA7lyjzR5yb5xHK6BrnnovPwoAn6KKKkAooqt7z72LhXEaxNLIVzlQwQBbkDtHmSQbADprbS8NpZstGLk+GKzLJRVebfPCiFJczHOLiMKWccwQyj3bEEXJA051FzfpDQXb2WfINSSYgQBzOUOajjjzLxo1JZqLLrRSKbi//wDPlRVhRnn6Rd3FJixMUxSeMtkjkkdhJfVljDZsjaA9kEaajkRF7I2mzqCy4pCCAVeJTfyIQG3ibVat4tzkntI2Knjkjz8OQupEee2YZSoBU5RpfpzFZTgdqLhZGTENiZGQ65cYHQ63zAKwve3K5tTKMrbiasL52NKssi9pQVP2WAPxGor3FGFAA5DxJ/OoDYu3oJgQiMt+fEkTU91jIW+VTGHIQaiNLnTK3M8uZAueVbYyTMzTWQ5opu8zqTmQZemQs7eF0yC3xNcNpSR8PiSIhy/rQBl7r3BI17gSdNKtciw5wEkc+IjiV1PDZZXsQbZTeNb8sxe2ncGq3KIsQDdcwVpEIYaXGaJwRyIIuNehrL9w8SJp2EkmWR5iysw4RaNYZYbRc7OjSaKel+t6vMuwZoGZ8BKqZjmeCYF43e1iwcHPGx6m5BOtrkmufUm5SubaceGNh7/2fi9qXFZpM6JkVM54YFraJ0NvTrzrpvNNEmEnbEBTEI2LBuR00GvUmwHjaqdPvnjco+iwsTjEJhpEZ3kkjdmADcOyhlIIIsxvfztZIN287rLjJjiWQ3RcojhRujLCCbsOhYsR0tSy533Nwbw4HDRye+sSBgehte1vC9vSpmiipAK44vErGjSObKoLMfAfnVI3/wAFKJOM7v7MVVOxIyGGXMQjZFIDK7MFJ5gkHkLVWNobdn4HBmkLwhg+dtX7OqoW+128pBOvZpcqnC7GmlhpVI8SeV8+ztJbE7x43E4iNYGMWZxkiCq3ZBBdpXN+S3JAsBoNTz06qp+j3Zarh1xDL9LOoYk/ZjJJjQeFiD4k37rWurQvbMXWcHLqLJerjHbMsqwsYEzydkBQVBsWAYjMQCQtyAT0rOdm45cU7SRCMOpIaSS0k172Og5A9Dmt3C1XjaW9GFiV+MzqADfNDKoPgCyAG/LnWZbuurQpnw/EiS4ilSzOik+46jthlBGq36edPovMy1lkW7DxMt80jP5hRbyyqPnXauM8mVQQe7mGPxtr6mm8WOLG1ufIpnb5mMKPU1tulkZLHeXEgKSGU2563t6LqT4aXqPwUgeYgrIUiQ4mditmcR6xRBDqoLC4BAuFPO5Nedt4r2dQ5ksORv23Y6ZVjj0XMT1INu6qzsDG4uDEyzQ5BmF5FlYsCmZVAdtO3mbKLW1DACwIrPXm0rDqMbu5qBxuIXESSiFpYCkQXI/aXQsWWNrK4JaxIbN2RodKdrvVhORmCt+rYMsgPcYSM4PpURsnfGNBFFiYThLhViOjQMLdkJMvZAt00FutON7Gs0chDRFT9FiY1WUozCxjeE6ujDot9be7YGslzWOZNqvikK4MEK11OIdSqqOTFENmkca20C35nSxltm4FIIkijFkQBR1PmT1JOpPeai90cG8URQljGGPDLrlds3bkcpzS7s1lOoAFTtBAUUUVIBWdfpKAOJgy6Osblzb3lZgEUnqAVY+Fx31oUsgUFmICgEkk2AA1JJ6Csh3u22Z5WmQadmKFbElhm7Jy6HM7G9u7L1vSqz6tuZrwUL1VJ6RzYzVMqkLYc7X5Am5+GtWPcDYcrzGeYEwqPow65Q0mYdtU55QBzbqQR4Tm6O56xRrJigss57RBsUi7lVeVx97ne9jardVKVHhzY7F47pVwwVl62CiiitBzhtNhUcguisVvlLKCRfnYnlyprtSOUgLCkDDW/FLWHK1kVTfr1FP6UUssZpvFuNLIrM3+GwKCCWWFouvWS+g16WvVWixnsriLDSbOYkHNKpcAW75JD2vJSeVbNiIZ3NhIsSa3KDO57rM4Cp6q3pXrCbHhjYuEBkPOR7u58OI1zbwGg6Cmxk1oUlG5lJ3iCf8AvOLUnnkw0Zs3hxSDf0K+dc22is5CwKzOpuRErTuGOgKdnIXsNZXJCm9r8603aGzpsQ1n4McQOhCCaU+IZ1yRfB/MU+2TsmHDJkhQKCbnqWY82Zjqx8TTHWkL6JGc7P3AkkkhbFRLkIK8IOSIIQCbmQG7zM5HLvdr8gLJiVlwCEO0mIwJBDsWPHw6nQtnWxkjA66OvO5tVvpjtzHpBh5ZpRdERiwtfMLe7Y6anT1pTdxqyKftrYpjZMSmSYnhos7InEAd1jjPHzEEgOO3wy1hzvV8hjCqFAsAAAB0AFgKxdNoYv2YYZpOFEuioqAuqhsyIZW+7oNADoKsO6m/WTjJjpWkylTG6wlib3zoREluyQNfHwpUasG7JmmeEqxgptZM0qiorZW8WGxC3hmRu8E5WHmjWYeop5Pj4kGZ5EUd7OoHxJplzPZkF+kkf+zpz1HDYddVlRhp5gVl5QzRquX6SQqiqf1jdkXHgx9LXq4b67xx4pBh4DmjzK0j27LBTmVF+92gpLcrCwvc24fo/wBkmfEe0tfhQErH+3KQVZr9QgJHmfCs8+vNJbHSoXoUJTl82SXPtNHweHEcaRjkiqo8lAA/KutLRWk5hFbc2m8S2iw0uIcjRVsF7u1I2g+Z8KzDaC4oTiT2GXBKeZw0Rnz9+dFbJ/FkvWx03xeDElszOAOiSMl/MqQfnQnZ3IaujLcdvG8d40hxMsuW4Bw7RMo5BirLcjxC2qKO8GLjj+mjnQsRnmkhZVjB5LGmWxbuLHU9LVs+FwMcYIjRUzakqACT94n7R8TUFjd3nzKYmLym98TO3EMI0BMUOiK5/ZVQLXN+RY602UVKJnUEr4jEhPZnVo1FlN2nbMLqCx0gBvdm0IvzuRWg7tbnrAkZlIaQNxGC6R8Tklha5WNeygOg1NrnSY2JsSHCpkhU66szEs7t1Z3OrHzqRpcpOWpeMVHQY4jZULw+ztGphyhQhGgUCy27rdD0sKo2E21FgxPs7aBJjRbQsEZy8L3CrZVNivIHw8NdCxE6opd2CqouWYgADvJPKsLm2pxJ5QlpXMkhMuYZXGchXB5kZcoAtoLDQUmpJxV0jTh6Uak+Fu3mWjYO/EkOFjiEDSmK6B2bhB4l0RrEM2cqBoQB49K0HB7ahkijl4iKsiqyhmCnUcrE8xyrH0S4KscxPPQcjpbL3edecRsxAC0kQAOhZk69O0RSI4l3zR06nsuPCuF253NxZwBckAWve+lu+9RG1958Nh1VnkDZ75Fj+kZgOZCr0HfyrIjAqqI88nCN24RcmIEC+Yxk2sDb1tXLBGJT9FH2nPZVVzO46WQa2/8AXSm9PfRGdezuF9eSSLPvLvI+K0P0cAN8l9XA1Bkbu65BoOpPR7uBu80si42cWRb+zoRqbixmYdNPd8791e929yXkYS44AILFMPe9zzBlPI/uDTv7q0OrQg78UhWIrwUeioq0d3zFooopxhCiiigBlNgwxzB5FbvVzb8BunyrwcPMPdmB/wCJEG/oKVwTZsifV4mXylCyj42Dn1apCAMFGcqW6lVKg/wljb40ssNg+IB9yFx1IkZD4WQow/mp1BKx95CvLmVIPlY/mBXQUtXRAUUGqjtzfmOMlMOvHcXBa+WJT1vLY5j4KD3EiobsTCEpO0VdlsZgBcmwGprJt595nxxaNGMeFvaw0aa2uZidUTqF5kannYJtTePFzIc0vZIJ4cI4YYfdLklj8QDUBsbGxZ3mmGaKI+4SF4sjuxSMk+6lhmYnQLHbUG1JlJyygb44eNDr113L165lh3e3I468UKFA9wyZjm7it79n9r4Xqdl3KYIcjq7DoGyG/wC8VYHyIHTWk3g9qmkliSxRoiFZZGyusj3w8qxqpF4nsrsD7rK1uVkxmysRBNJLxBHHI6NnurBJpJBC0gVtBliZhroSV00qeijvmKeNq36vVXJIo+1MOsbOMTGMyc88YVx90EXIYEahlJB15WppgZIHI4OHMjm2kUOYg+Gl60UIJn2biJRIbyyRgzCO7o8UkkTfRWUgFBlNgettavii3LSjokW9+nlkr87ZmX7J3HxOIs2KPs8XWNSGlYeLe7GPielq0rAYNIY1iiUKiABQOg/ufHrXelpkYqOhmq1Z1XebuFFJRVxQUUtFQAlFLSGgCF2/vPBhCqyFmkYXWONczEcr9Aov1JHXuqB//wBGSx/7pib/AGb8Kx82z9n4Gq1tHGCfETTCxzOVUg840JRD5HKzetdNibEnxRLRBVhByiR+THk5VRq9iLcwOet6S5tvI6UcLRjSU6r15HDbe2ZcWw9oyKq6rAjXAP3mJ+sbu0AHQVEYrEm6pEMzvlCAdWY5UA9dfIVeMV+jRJAM+Je/eIkHw5sPjUBsHdqePHYiMMnHihAiciyjiOFGIC94QuSv3iRfW9UdLileRf36FODhRjbt3JXZ+7cUEZOJIxMxEgCKSIllRc/CNjdpGHVu7QDS8xgNr4ZJXRcNHHcgBkVRxITEr5sqrdjndEy98id9ctmbEklYe0QCGSPKrMrcSOXKPop42LXSZSq9pgTlupvfSWWHCTM8cJUTRgaqLFbMmVhyDgPAg0uLx28Kckkc2UpSd5O5TIN0oJMckLmVcO8MkkUZujjLIivCx1LKvvA9xGptetD2TsTD4YWw8KR35kDtHzc6n1NVzajx4XHbOTsgscSGNgtzIF1sOWaUirnVlloRKTeoUtJS1JUKKKKkAooooA50UUUosLVd3g3ujwsio0buNOIy27AP7PNtLHQdRUbvvvgcNKuHjaON2TiGSU9lVuVAVeTObE66C3Ws9TaBmmZzNLM1hnJVcpH2TYAZfMVEpWRow9FVJJSeXer+BfN8951kRIMNICJk4kkinlFewUHoXII7wA3UiqcmBlnkXD4ePMSLt9lET7OZh7oJHLmQCADem+Hw9phFAmaWY6INOX2jb3V7z01rX92djDCwhLhpD2pHAtmc/wDlAsoHcB1vVV183oapyWFpunF9d693+FY2b+jhRdsRiJXcixEdo1Gt7C4J9Ra9GBwWG2djikjgriI80bzZSVdTkkTiEcnVl59xFXysv/TDgWeTDsoJyxzsbc7K0NyAfeIzXt3A03Q5/FKbzZoeFwKQRlIE0XMUTNYC5vkUn3Fv0GgHIVGbp4l58MyYrK8qSTRTCwKkrI3IW921rXHKqTuvvyYo8hgWQdTC4Q8rXMLEBD35bd+text2KDMcFhlw7OLNKx4kmpvYDUE3ubljr0NLdWK1Y+ODqyeSy57Fj3m2ogx2z8IvvcXisFtZVWORUW3S9yfAL5VcKwOPHOmMjlAMsqvxDmY9xHbfWxN9e4BQKn8VtrFykl8TIv7MNolHla7H1Jo6WNi8cBVlJqO2/r1zNepaz/cveiXjLhsS3ED34UpsGzAFjG9tCbAkHwNX69MjNSV0ZqtKVOXDIWiiirChaKSigCH2/vAmGsuRpJCCwRbaKCAWZjoBcgdT4c6o+396sRKjRlo8OjAghSXkIPMBmt07lrQNqbEgxBUzxK5X3Sbgj+IEG3hXTAbLhgB4MSJfmVUAnzbmfWqtNjqc4RWcbvy9fyYzmCQgxEtqgBBuW7QFvPW1q2Dd3AmDCwxN7yRqGt9612+d6r+zNyjHiuI0itCsjSxxhLEMxJAZuoUnTyHK1XGqxjYZicR0vDZWshDVM34x3sU+GxoF1ObDzAc2jP0i28VKsR8OtXM1XP0g4bPgZG6xFZde5GBf+TMPWpYhK7HOB3rwcoXLOgzC4DHIT6NaoXH7RWDEHEy4nCRoE4SRrmmcxhyxIClbO2mgDAWGp1rNodnBSVVlZb3ysA2W/I5T+YI9ad+zxqL5UFtTZQo86zuukdSPsxy3t5nTevazYiYYthkyZOChOq5XDLcDQsTmJ7tB0qz7W30xMpthrYdOjOokkbuOX3UHhqfLlVNgBlfOwIRbhAep5FyPkKczY5FZVJ1PpbnY36i4t4XqqrPTc0RwVHKUv06Lt7X37F13W3vmM6QYvIwkJWOZRk7diQjJy7VtCOunWr7WIYtMynKe0LFfBlN1N/MVcpd/yYYjAiu5jVpHdiqIxGq2AJZgeY0AuNelPp1LoxYzB8FRKmtS/UVHbvbQbEYaKZ1yM63I9eYv0PMeBqRp5zQooooA50UtJSix5khVrZlU25XANvjTTauxMPiQBPCkluRYajyYaj0NPqWrIBjsvY0GHBEESJfmQNT5udT6mn1FFSQBqo/pIwCvBHKxYCGVWZl5qjgxs3kpZWI6hSKtxrliIFdWRwGVgVZTqCpFiCO4iqslZZoxKIsGKutmUkHskajQ94+BNGILEEJoe/8AK3+fSpzePYjYUgSFmhGkGIN/ox0gxFuajTLIfI20IiCw7x8f71zqsHTfYemwuIjXhrnvz9dpxweFEYsLknVmPNj3muAxrCWxVwqr2zzVLsMjFhyB5XNuYr1/iAZ1ih+kldgqqCAMx0F2OnOtU3O3ZGFgZZcsksxzTm1wdLBNeaAEj1PfTaNOUruZmxeMhSShSenh69MzSeUrlkX3kZHXxIIIAt3jT1qc27vnLiMgiMsCPlCIluNIx6ZhfKL8rW7ydbCR3j3UEHaw8TNA188cYztE33kUm7xnW6DUaFeoqG3S2I0u0I5R2o4jmLZXVVARgF7YU5y5GltApvTacJRdtjNWxFKtHpLdZZWf17TSd2sLLHhoknYtIB2ixudSSFJ6kAgelSdJRWlHLbu7i0UUVJAUUUUEBSUUVBIVwxmHWSN42911ZD5MLH5Gu1FVJMTxGHKmzC0kP0ci2HvKLZrEDR1AcEfeNJa9j625a+VaTvVuouKPEjcwzhcucDMrre4V0+0AeR5j5Vlm1pJsJKYcTGocWswayMDyYEjl/qwrHWoybvE7mDx1Ph4amT+o7Gg7gPyqc3N3ZGMYz4iO+HAKxKbjiMdDJoQQoAsO+9+lUnaDs8ZYyIFOlkbs37i3Nj4AVue69/Y8NfnwIr/gWrYekl1nqK9o4ptKmlZPzM33k2YcLiTEGYpIgeFnsTcDKyXFrkdk95vc3JNR+w482Nw0NgY1eMup+2TmNyOo7JJ9a2DauyocSnDnQOvMX5g96sNVPiKZbH3Yhw7h04jMoIUu5bKDzt49Lm5tcX1rQqfWuY/e26PRvx7CapaKKcYgooooA50tQo3kgZgiyCOQnRJ45IS3ksgUt6Xrs2KxK6nDo46cOftH+GRFUfi9aWWuSgpahZN4o0F5454e/PC7AeckQZP5q5x75YBtBjMPfuMqg/Am9AE9Rem+FxscgvHIjjvRg35Gu9TcgKY7X2vDhY+JiJFjW9gTcknnYKNWPgBUDvnvi2DZY44DM5UO3ayhVLFRyBJJKnp0qi7z7dbEuMQ8ZjyIEjQtnykklmJA0zGy37lHkFzmomihh5VXyW72NX2XtSDFR54XWVDobeWqsp1GnQisn3r3Xhw2OtGq8N4+IEOuQ58pAH3bi4v4jpTbBLNC3tGFlaFj2ZFtcZxzjkjPuuO4+Y53pNpbSdpOLOxlnksqhEsSB7saIL6XJ8STSp1bxcVq9jZRwjhUVRtcCzvsd90tnCXaWHAAHDzzvYdBYJ63y1tVVfcPdw4WIySge0TWaT9gW7MQPcOveb+FWinQVopGGvUVSo5IKUUlLVxQUUUtSQFAooqQCikoqLgFFBoqAErxNKqqWYhVUEkk2AA5kk8hUfvNtkYTDSTlC+TKAq6XLMEXU8hdhr8jWc7U3xkx8IiaDgpmDP283EC6hAMo0zWJ/dt1qspKKuxtKlKrJRiXPB794OSZYld7ucqOY2VGPQByNb9Dy8ahv0sRKRhNbScVgCNG4fDJk17rhb1SZXVlyyjJckKScoax0ZHOhsRrY3BFjQ7HMry4ni2XJGHkVmA+6qhrknTkt9KT0jaeWZvWDhGcWppq+eiPUsLFMgOZ2siXA1ZyEUaeJFbZs/DCKKOMahEVB45VA/tVL3J3bfOMTiEKBfqUbRrnQyMv2dDZQddSSAbWvgq1Cm4xzE4+vGrUXDosgpaKK0GEKWkooIFoooqQMp/7cDFqAmKwgzCxQyLHc+MGIhN73/WAfnXvDxTILsViGuXLHiMPG3nLg8RJCvLqPSs0in2hlXg4iJ1tYBQmW3T6Irw/hT7C7fxMYtLs/DsCe0Yk4JbvJOHdQfw014eoloKVem/mNNwG28XbsK0qjkcPi8NigfISiOT4tTuPepDcY3C4lV5fSYBiPVkaQHTwFZhh9tbPY/TYLFYduReHEOxN/wBmawt61K4XbGDjt7NtHEw+EmFR/nFlPzpTi1sNTROTTbMeVgMPgGW/Z4c/ssw5WujrGoPX36uu7+xY4iJIJp8hH1TYjjILjxLWI/Za3nWYyb1i1mxGHxIHLOsyOR3WxEMid/2q57I3rwSmz4eCI/eOFil+cRiPwU1DQGvbX2DBiSjTJdkvlZWZGAPMZ0INj3XtTLAbm4OJg6whmBuDIzy5TzuA7EA+NQexd7oS1oZMLICOXtEsB9IJlKg+TVY49ttzbC4gD7y8KUHy4UhY/hqti1zxtjdXDYli8iMshFi8TtEzAcgxQjPbxvS7E3WwuFOaGPtnnI5Lv5Z2JIHgLU3xO3MOTdsVLh/CROD/ANeKlhZ5Lez7RRx4pDL/ANMpQFyw0zmMpN4nit3MjMfxK/8AaoojaCk2eGQdP+7Zb+vtf9qjNo+0832bhp/I2b4NGw/mosQWGSbFqdIYHHeJ3Q/hMRH81NcZtCYa+x4o+MUsB/laUX+FVY7cKfWbJxkdusDP+ceWukW+uEH1v+I4bxlEjAfFn/KpAf43e0Qaze2xC3ObCo6j+KL/APKlwm/MD6rjcK1+QeOSD4uzEfKma7x4R/q9rzqfFIz6WfD1GbQ2DsvEuXfaS8TqQ2GiJ5e8qxrc6czQBeMJt3OLqIpP+BiI5P68lOP8YANmjkX/AJbfJHas2xG7OBBuu0sGT/vocNJfX7ylW9b03k2Fhr//AAqYd6YqXCty7szrQBqy7UjPMsvi0boPiygV0TaER0EkZPcHU/K9ZF/2Zw9r8PEJ/wADG4SYegcoTTL/AAfZbnKcdiInHTEQ3I9QLfOgDbxMv3h8RXLFYhltlieS/wBwxi3nndflesaj2DhtBHiNly+Msk8LH0WQgelWXZm7ZsMuHwcmnOHaWJUW8Fym3xqALy6DEI8c+HdUZbMJDGQwPT6N2PrpUQu42Fz5m4zjQZXndl00ANzmYAaWJI5U3wOyHhcOuEkuOVtoSOPwyEA+tPsZjZnt9DjYCOqezSD1XO5b0ANBKbWhM+xx5BHw0yAABMoygAWAC2sBavGE2ZDEbxQxIe9I1X5gVWv8WxanSSJx3YjDT4UjzmAZD6KK5jfzISJYFNuZw+Kgm/lZ0f0tRmBdBS1VcL+kHAOcpmKMOayI6W9bW+dS+H3hwri6YmBvKVP86lEEnRTYY+L9ZH+Nf86cA0ALRRRUgFFFFQB8s4/Yt7sXja3MvEL201LR2Pypth9nYgWMThlt/scQRrfmM99PCpD2qVff4fmWkw/pqCp+NepwW1fDl/HLFMPQhlauw6cHmcWnUmlZ6etsjkDjBYfS28Qj/kNa6KzkXmWx5DNhb/zJY99JEypyjlHfYTx/JQw+dOV2mt9XxKegYfFlzH1pbit368h6k7ZLy/05wmK+vspP7Suh9c1/9CpfZeOeO4hcICblYsU2U+JiZcp+Bpku04jocQ38cQ/PJQFgb/awk+McY/sKLReWXl92Q3LtXj9kWGTeHEnR0Sca/W4bDyD4qyGvWG2zh1P0mz+Hpq2EeXDN55EOXr9+qsuzlP1bi/egX8uMK4thsYnuGVh3lgPkXb/RpToxfy+A2NaSy41/ORpmC3owJACbQx2GbumPFt4FpEkH81SsUOHxFr4jZuLPTiQRhz/Gr9n8FY+cZi10YSeqA39ctq8NtVv9okR7s8YHT0rO6UVu/D8mhVJPZPuf4N0TcfBsA3B4T8zwJ5VAPgVK/kK5zblsPqMfjoj3Gcyr+F/86xnAY9jqsOHv4FUPoM16m8Dt7GoDlLqCLaSSHTwsGUeY1oWHb0fkyrxFtV5ov77t7TUnJtNnHQMip8SUkv8AAV0w+E2svvzJIO4CJvzSO/yqjLvXilH1kn/Pv8pLflTzD7+YxbdqRh+3Ejr8YrN86Pdp7W8/sCxMN19PuWnEwYpz9Lh4jbq2BjkHmCmLLfIV5VP1i8r6cLHQLf0LKBUXh/0nS8nhjJ85IvkUan+G/SUD72HH8E6sfgyrVHRqLYZ09Pme/YcM/ZK4Qkjrig7fgngPzp1BuXETcwwWt9uCBx5DhLHSHf8AhYWfC4jyIhYf9WuSbz7O5mKSEnmywsp888Fz86h05rZkqrTekl4nuX9HsBN+FhT4cKVPms9h8KaN+j+AE5sEhH+6xkt/wSKAPxVMRbwYI+5jjH4O/wD+9SfnUnhNprJ9ViMPL4Bhc/xKx/ppbutRis9CkvuFgz72Gx0fk8cn9DMaZTbh7Pvf2nEwn/fRZB+J41+N61ZL21Fj1sbj42F/hTbHY7halJWHfGhkt4ZV7XyouBRtkbouNcLtiUjuUiQW/d4hHyqcGxdoJ7m0Qw7pcKjfzIymveL2rgJPr4xp+vwcgt6yRV4XaGzDYLiIYyOQTEGA9/JXWgDph02op7T4GQfuyxm3pmFOzJiv9phcO4/YnJP4ZIVH81e8MqP9Vi3YdyyRSfMqx+dOxhZBymY/voh/pC0AQWOEB+v2W58fZ4Jh/wCGzH5UwMOyW9/B8P8AfwUsYHT3uHlHxq0zRYi3ZliB/agZvkJhTdY8aOcmFb/5Uif/AHWtQBXV2PsNzYeyX7hNlP4c4qQwe5mDXXDvNGOf0OKkAPwancxxbaS4TCyL4Tkn8MkFvnTfCbJhkf6XZcUZ/WZcO3TvU5vlUgScOxyvLEYn1kDW/Epv60/w8ZVQCzOfvNlufPKAPlUSN1sKCSsZQtzKSSRk+qOKVN3ox7suKH/1c7fJnIqLgTNFRq7LI5YjEfiQ/MoTRUgfMceInUXyTAd8MomH4HzaeoryMdESCZFVuvEwxRvxxHSmgxWHQ9qLEYdzzMbEfmRp6VL4HEh9Iscb/dmQEnwubE11Iu+V/X/JybWza9d/WPeHxTfZmi9MQ1/wzIbDnpTtMZirCwViP2o2H8rLf4V7OGm5PDhph4DKT3aMCK7RYWMe9hMun3Ecfym/ypvDLnb1/JVyjyT8H9jyu0sSPfwxP7p+PU12XaQuM+Fl/wCWD8/jXWCCL7IkQfs8VB8OVdUVekz3v1dT/UDU2lz+hRyj+36r+2NHxmGb347d+aDl6gV6Q4T7LRj918nyBFSEcTfrXIP7h+YSlZH5Bx6qD+RFSovdeX5K8a2v4/g5xxr9iV/STP4/bzV1OHb9YT+8qkfICuUmH70iY6dLdOfI0ghS/wBSB4qE/sQflRb1mVv2/QJNnX5pA3iY8p+NzXH/AAzXSJF8UldD8AtqcKE/bH8Ug/vXV1IHZZjy0uNef3gb/Go4FyJ6SS3/AK/sb8BuQ4w8Q6t/Wb/KuDYXlcsTfrEpPLvRf704aVhzD28VVu/7jXr0MXbmR6q0evmanhQcUtjyqoNA7L4Zjp6OSPlXpsLce8Gv95Fb+wrpFOG0upP7LXH+ta9rAvVR+EVayaKOTTOYwxAGUJp90NH81Onwr0ZG6py5WbN63YCjgr0BH7pK6+hFIUI+2w9c3p2rmoUbaA5X1PSzd4Yeak/lcV4eON/eVW81Bt8RXqz2Oqkd2Uj5gn8qRZG6oT+6wP52Pyqe8juOkIKiyNIv7kjoNP3WFOYNoYhNUxOJHnM728Mrlh8qZ8cdQw/hP5gWpOMuvaA7rmqunTeqRdVaq0bLJhN8sYgsXST9+MXP/LK/lT1f0hSjSTCxsOpSYjT910/vVUB0uDceFIx/9aW8JSlsNjjKsdy0T77YR/rtmu3lFDL+bUi70bIlsjrLh9dBaSEA9/0LWFVYD4USC/d06fnSpYCOzHRx8t0XuFdnEXi2lKnltFzb+GRyPlT6HAF/qdqznybDS/nETWXT4OJhYonmFAPxGtN5dhwnoR4hv870qWBnsxyx8N0bE2y8cPdx6n/iYRG/odaFXaSj3sHKemksF/gZAKyKDDSxD6HETIOlndfmjLUtht5dox2tPnH7RVv60Y/zUt4OohixlNmme341R2sGjH/dYkH/AKiJXlN4HBIkwWLS3ULHIP8Aw5CflVHh3+xqntpGw/4fP+JZf7U9X9JEvWCL1kdPzjNL92qci6xNN7lok3ugX3kxSnuODn/tGRRUJH+kNiNcLr+zOCPmgoqPd6n7SfeaX7kZdtT6pv3f8qzduZ8x/UaKK6mL1ic72d8xe9zfcH7v/lNWPp6f3ooplD9IrFfFZ2HP0H5ivT+83lRRV2ZyuyfW+oqZw3Kiil09WaKv6EOe7zWvMnX0/OiimIyiYf8Av/lXpOnk9FFSy255fkPT86WLn/rvFFFTsQR23fd9T+RrxsD3Pj+VLRWWXxEaY/8AnfeSg5fH+kUfZX0/tRRWgQxV/wBfKhf8/wAxRRQVep5Tmf8AXdXc8vX/ACoooYMicV7x9Kc4Xl8KKKSviD38NHV+Q/10pU/z/Oiin7CNjwen+u6h+n8P5miipJO3X0P9q5p08xRRVUQjpJyHr/evB5+h/KiipRKEbkPKkooqSy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AutoShape 11" descr="data:image/jpeg;base64,/9j/4AAQSkZJRgABAQAAAQABAAD/2wCEAAkGBxQTEhUUEhQVFhUXGBYYFxgXFRoWHBgYHBYXFxYXHRQZHCggGBwlGxcZITEiJikrLjAuHB8zODMsNygtLiwBCgoKDg0OGxAQGzQmHyQsLCwsLyw0LC8sNCwsLCwsLCwsLDQsLCwvLCwsLCwsLCwsLCwsLCwsLDQsLCwsLCwsLP/AABEIAMEBBQMBIgACEQEDEQH/xAAcAAABBQEBAQAAAAAAAAAAAAAAAQQFBgcDAgj/xABOEAACAQIDBQUEBggDBQUJAQABAgMAEQQSIQUGEzFBIlFhcYEUMpGhIzNCUpKxB1NicoKissEV0fBDY3OTsxYko8LxJTRFg4TD0tPhF//EABoBAAIDAQEAAAAAAAAAAAAAAAADAQIEBQb/xAAzEQACAQIEAgcHBQEBAAAAAAAAAQIDEQQhMUESURMiYXGRofAFFDNCsdHhMlKBwfGiNP/aAAwDAQACEQMRAD8A22iiilFgooqP23tZcNE0siO0aC7FMptrbkWBPSgBzjMdFELyyJGDyLuqA+rEUsGMjcApIjA8irAg+RB1qoje7ESwSPHhWQujcA8VGa5U5HaM2Ci9j7xPhUBsjd2FoU40A42pkaRQzFzfMSTcODc87j1p8KEpCpVYo0PaG0Thg0kxHs41LjnHc2sy/aW5sCuuouObV22ZteHEA8J8xFrqQVYX1BKMAQD0NrGqNNs5ghijc8FjGTExLBCjq6tHmPZ1UXS+Uj7vOu/svDCtCLPES0WttL3MN7aRsBlt0FrchZnQSzKdNHI0Cis8wO2sW0TPLmD5mZVtbhuGJjUEDtwspCHmRe/faQx+854TOVCzRtEYVV7iYSEhUNwOeVw2htYMO4LcZLYYpplzoqO2FthMVEHQMp0DI2jIbA2PoQQeoNSNVLBRRRQAUUUUAFFFFABUTtveGLDfWB2NgSsaFyFJIDG3IXB+FRW+O1sThOHIhQwlisl1ylLkZGZu12b3FwvUVGY/acuIi0jj4wF4ZSTlF7ZrOlw6kdDlvYG2gItGLloUlNRJfEb74fgpNCeMGdUsCEKMwJXOHIKXtYEjnauuH3wwzArIXhkFs0bqcwB0zDLcOv7SkgdbVSJtgpNZpYFVr2lRTYXIH0iPpcHqOo8VF5jEbNVwlyc8dskl+0Da179b9QdDTlQbFusOcDvYYJ/Z5348RQSxYlAPqScuaQDQ2IsXXzIGtruDfUVm8+zmGIjlQ9jth08XGrgdLlVuOtr873XD7SxOGiSGFswdzGhku/BKlreaMqZbE9kkWuNKo6MollVTNIoqL3b2t7TAshXK92SRfuyIxVx5XGngRUpShoUUUUAFFFFABRRRQAUUUUAc6KKKUWGu0MdwlLGORlUFiUAbkL2y3zE+QqqS7znF4c8KFWjlsrESq5VGHbujIFzAH3bn163RnAtcgXNhrzPcPGqLtLHYUyyLhEl4iswkeIWiWQHUOjaNrfMYwW0ptJJyzRSpe2TGOE2EYSODPKFFrpIeKpA7r2K6dx7tDUzXiImwzWv1te3z1HlRLJlBJBNu4XPwGprpJJLIwNtnqlpKRm6XF7EgHw627tR8asQLUXLsZWxMU55RR5UXxudfQE/HwqREoyZmItbMT05XJ8q8wPe4uTl5nlqe1a3gCKq7PUlNoYxbQkwcyugDRCJRiAdDkRsquvcQHdiOoUjurRo3BAI1BAI8jyrO9rDJFO+pLR5QALn3SEUDqSzn41fNlSBoImX3TGhHkVBFY68UmaqMm0OqKKKSOCiivMkgUXYgDxNqAPVVPe/D4sshjlYQdoyKikHplBdCHCWvcjlYX0rzj96sNKSkYklyMVLJJwUDDmOJnUt6A1XcXA7TCVI5GQ5QY3xBltbqjs2nipuD3irxg207ZFJySVrnpNgYWQZmhiJP2lYsfx6Gu2zNkmDsxSHhXJ4bqGy3uTlcEEanreuuDwMQbiiAROeeiqT55CQaf1tjBa2Mjk9LhXiWQKCzGwGpPdXquPtCmThH3iuYAjRlvY2PI2JFx4jvq5U9KCGOuhFwL6gjRreHu+pNKWBbKR0DDqDr/YgfKoXCbaDmNRrNwcxVQTa5GZyBeyjJf+JRqTXobVWN0DLImdQI1eNoyyi4UDMAM5Jv3AAXsaX0keZbgZN7s4rg4uSJmsmIYsgI/wBqscZax65lufND31daziBxPLhuGVaXiAgrqFVJEeZwTzUBMmbkSwHWtHrJVSUnY1Um3HMKKKKWMCiiigAooooAKKKKAOdVfbO+SRynDwo0uJDAGMhkULYHOZbEKLEG9j5a1M7X21BhgpnkCZjZBqWc9yooLMdRyHUVmuPxaQTz4iAySRYlgzWhdZon69mVAHjvfxF+VRTim89CJyaWRO7cOKxV0aSGOAgXjECysT+/LpoeTBR5Ck2Rs1MPGI48xA6sbknqe4X8KaYLeCBlUNKA50s6GJifBG5nyvUpFKG1U39CPzroU4QX6THOUnqe68XbNyGS3O5vmvyta1rdb17oposj9oY5UheYOCthlN7gG+XmOlyL+tMYNlY2YyukmHgsr6SuTLGrO8gZkAtFnBU9q5AA0uKNp7KU4vCMSyxNiI+Kq6qzg3iLLy1YBCfEdwq24TFRYSMrKEilkMkhaVgiyuZHLLxT1tb+Era4GmOtUkpWNNKCauUPE4XHcJZ1kixEEeXOsAYFLAHNw3AL2WxF7jUG1talNjYtXVWUhswuApzCNWsxaRzzc21vr0Atcm04feR5JI8kMhiYqxkVQwEbo+UMoOdHEi5TZWUAakX0ocWKiwzzQYpZI0GKnMQaNxGUL3TUDKy6k93I1WlUzzZapDLIn9rGyE31AbL4Erq9v2Vv/oir3gEKxRhgAwRQQOQIUA28L1WtlYDjOrlRwls2b9YRZkVT1W4DE8tANbm1soryTlkFGLSuFFFFJHBSEXpaKAKZDuAsLu2FnaMMb5HjWVAfD3WA6WzVG7WxMmFB4iZlBsGEckYY9y++uY9AzLflepPfqTaIscImaPUMI27fgxuoNullNx3npBbNfKwM6uJmW/bgn4gF+0OJIXLLmNtCBTaTleydhNRR1aJXDYlHF0YH8x5jmK60UVvMhxxlspJz2H3M2b0y6nyqs70YzhwkiRiey0ZNhJExuNQQCUYZludQdNb6WyoHfLBJLASwBeK0ijra4zL5MAR527qVVT4XYvC11ctG7OxRBKI43KJDFF2VVLTs6tmldipZjdbCxFsvcbU7xOEw8yyrLK8yPkDIzBlAlYcIqAOyBfRh3XJJF6ebf2Xx4lVWMbo6PG66FGBsWAIIPZZhYixvUbLu4RAAVinnQuFaUAK6vLnJdQtrqGJAtYHlYGuebhluKcPDxYndPaY5XgLPIDJIiN9F2SbgZWGg0vc1c6i8fsSLEwhMVGjtlFyBazWsWQnVdb2ppuNM7YNA7lyjzR5yb5xHK6BrnnovPwoAn6KKKkAooqt7z72LhXEaxNLIVzlQwQBbkDtHmSQbADprbS8NpZstGLk+GKzLJRVebfPCiFJczHOLiMKWccwQyj3bEEXJA051FzfpDQXb2WfINSSYgQBzOUOajjjzLxo1JZqLLrRSKbi//wDPlRVhRnn6Rd3FJixMUxSeMtkjkkdhJfVljDZsjaA9kEaajkRF7I2mzqCy4pCCAVeJTfyIQG3ibVat4tzkntI2Knjkjz8OQupEee2YZSoBU5RpfpzFZTgdqLhZGTENiZGQ65cYHQ63zAKwve3K5tTKMrbiasL52NKssi9pQVP2WAPxGor3FGFAA5DxJ/OoDYu3oJgQiMt+fEkTU91jIW+VTGHIQaiNLnTK3M8uZAueVbYyTMzTWQ5opu8zqTmQZemQs7eF0yC3xNcNpSR8PiSIhy/rQBl7r3BI17gSdNKtciw5wEkc+IjiV1PDZZXsQbZTeNb8sxe2ncGq3KIsQDdcwVpEIYaXGaJwRyIIuNehrL9w8SJp2EkmWR5iysw4RaNYZYbRc7OjSaKel+t6vMuwZoGZ8BKqZjmeCYF43e1iwcHPGx6m5BOtrkmufUm5SubaceGNh7/2fi9qXFZpM6JkVM54YFraJ0NvTrzrpvNNEmEnbEBTEI2LBuR00GvUmwHjaqdPvnjco+iwsTjEJhpEZ3kkjdmADcOyhlIIIsxvfztZIN287rLjJjiWQ3RcojhRujLCCbsOhYsR0tSy533Nwbw4HDRye+sSBgehte1vC9vSpmiipAK44vErGjSObKoLMfAfnVI3/wAFKJOM7v7MVVOxIyGGXMQjZFIDK7MFJ5gkHkLVWNobdn4HBmkLwhg+dtX7OqoW+128pBOvZpcqnC7GmlhpVI8SeV8+ztJbE7x43E4iNYGMWZxkiCq3ZBBdpXN+S3JAsBoNTz06qp+j3Zarh1xDL9LOoYk/ZjJJjQeFiD4k37rWurQvbMXWcHLqLJerjHbMsqwsYEzydkBQVBsWAYjMQCQtyAT0rOdm45cU7SRCMOpIaSS0k172Og5A9Dmt3C1XjaW9GFiV+MzqADfNDKoPgCyAG/LnWZbuurQpnw/EiS4ilSzOik+46jthlBGq36edPovMy1lkW7DxMt80jP5hRbyyqPnXauM8mVQQe7mGPxtr6mm8WOLG1ufIpnb5mMKPU1tulkZLHeXEgKSGU2563t6LqT4aXqPwUgeYgrIUiQ4mditmcR6xRBDqoLC4BAuFPO5Nedt4r2dQ5ksORv23Y6ZVjj0XMT1INu6qzsDG4uDEyzQ5BmF5FlYsCmZVAdtO3mbKLW1DACwIrPXm0rDqMbu5qBxuIXESSiFpYCkQXI/aXQsWWNrK4JaxIbN2RodKdrvVhORmCt+rYMsgPcYSM4PpURsnfGNBFFiYThLhViOjQMLdkJMvZAt00FutON7Gs0chDRFT9FiY1WUozCxjeE6ujDot9be7YGslzWOZNqvikK4MEK11OIdSqqOTFENmkca20C35nSxltm4FIIkijFkQBR1PmT1JOpPeai90cG8URQljGGPDLrlds3bkcpzS7s1lOoAFTtBAUUUVIBWdfpKAOJgy6Osblzb3lZgEUnqAVY+Fx31oUsgUFmICgEkk2AA1JJ6Csh3u22Z5WmQadmKFbElhm7Jy6HM7G9u7L1vSqz6tuZrwUL1VJ6RzYzVMqkLYc7X5Am5+GtWPcDYcrzGeYEwqPow65Q0mYdtU55QBzbqQR4Tm6O56xRrJigss57RBsUi7lVeVx97ne9jardVKVHhzY7F47pVwwVl62CiiitBzhtNhUcguisVvlLKCRfnYnlyprtSOUgLCkDDW/FLWHK1kVTfr1FP6UUssZpvFuNLIrM3+GwKCCWWFouvWS+g16WvVWixnsriLDSbOYkHNKpcAW75JD2vJSeVbNiIZ3NhIsSa3KDO57rM4Cp6q3pXrCbHhjYuEBkPOR7u58OI1zbwGg6Cmxk1oUlG5lJ3iCf8AvOLUnnkw0Zs3hxSDf0K+dc22is5CwKzOpuRErTuGOgKdnIXsNZXJCm9r8603aGzpsQ1n4McQOhCCaU+IZ1yRfB/MU+2TsmHDJkhQKCbnqWY82Zjqx8TTHWkL6JGc7P3AkkkhbFRLkIK8IOSIIQCbmQG7zM5HLvdr8gLJiVlwCEO0mIwJBDsWPHw6nQtnWxkjA66OvO5tVvpjtzHpBh5ZpRdERiwtfMLe7Y6anT1pTdxqyKftrYpjZMSmSYnhos7InEAd1jjPHzEEgOO3wy1hzvV8hjCqFAsAAAB0AFgKxdNoYv2YYZpOFEuioqAuqhsyIZW+7oNADoKsO6m/WTjJjpWkylTG6wlib3zoREluyQNfHwpUasG7JmmeEqxgptZM0qiorZW8WGxC3hmRu8E5WHmjWYeop5Pj4kGZ5EUd7OoHxJplzPZkF+kkf+zpz1HDYddVlRhp5gVl5QzRquX6SQqiqf1jdkXHgx9LXq4b67xx4pBh4DmjzK0j27LBTmVF+92gpLcrCwvc24fo/wBkmfEe0tfhQErH+3KQVZr9QgJHmfCs8+vNJbHSoXoUJTl82SXPtNHweHEcaRjkiqo8lAA/KutLRWk5hFbc2m8S2iw0uIcjRVsF7u1I2g+Z8KzDaC4oTiT2GXBKeZw0Rnz9+dFbJ/FkvWx03xeDElszOAOiSMl/MqQfnQnZ3IaujLcdvG8d40hxMsuW4Bw7RMo5BirLcjxC2qKO8GLjj+mjnQsRnmkhZVjB5LGmWxbuLHU9LVs+FwMcYIjRUzakqACT94n7R8TUFjd3nzKYmLym98TO3EMI0BMUOiK5/ZVQLXN+RY602UVKJnUEr4jEhPZnVo1FlN2nbMLqCx0gBvdm0IvzuRWg7tbnrAkZlIaQNxGC6R8Tklha5WNeygOg1NrnSY2JsSHCpkhU66szEs7t1Z3OrHzqRpcpOWpeMVHQY4jZULw+ztGphyhQhGgUCy27rdD0sKo2E21FgxPs7aBJjRbQsEZy8L3CrZVNivIHw8NdCxE6opd2CqouWYgADvJPKsLm2pxJ5QlpXMkhMuYZXGchXB5kZcoAtoLDQUmpJxV0jTh6Uak+Fu3mWjYO/EkOFjiEDSmK6B2bhB4l0RrEM2cqBoQB49K0HB7ahkijl4iKsiqyhmCnUcrE8xyrH0S4KscxPPQcjpbL3edecRsxAC0kQAOhZk69O0RSI4l3zR06nsuPCuF253NxZwBckAWve+lu+9RG1958Nh1VnkDZ75Fj+kZgOZCr0HfyrIjAqqI88nCN24RcmIEC+Yxk2sDb1tXLBGJT9FH2nPZVVzO46WQa2/8AXSm9PfRGdezuF9eSSLPvLvI+K0P0cAN8l9XA1Bkbu65BoOpPR7uBu80si42cWRb+zoRqbixmYdNPd8791e929yXkYS44AILFMPe9zzBlPI/uDTv7q0OrQg78UhWIrwUeioq0d3zFooopxhCiiigBlNgwxzB5FbvVzb8BunyrwcPMPdmB/wCJEG/oKVwTZsifV4mXylCyj42Dn1apCAMFGcqW6lVKg/wljb40ssNg+IB9yFx1IkZD4WQow/mp1BKx95CvLmVIPlY/mBXQUtXRAUUGqjtzfmOMlMOvHcXBa+WJT1vLY5j4KD3EiobsTCEpO0VdlsZgBcmwGprJt595nxxaNGMeFvaw0aa2uZidUTqF5kannYJtTePFzIc0vZIJ4cI4YYfdLklj8QDUBsbGxZ3mmGaKI+4SF4sjuxSMk+6lhmYnQLHbUG1JlJyygb44eNDr113L165lh3e3I468UKFA9wyZjm7it79n9r4Xqdl3KYIcjq7DoGyG/wC8VYHyIHTWk3g9qmkliSxRoiFZZGyusj3w8qxqpF4nsrsD7rK1uVkxmysRBNJLxBHHI6NnurBJpJBC0gVtBliZhroSV00qeijvmKeNq36vVXJIo+1MOsbOMTGMyc88YVx90EXIYEahlJB15WppgZIHI4OHMjm2kUOYg+Gl60UIJn2biJRIbyyRgzCO7o8UkkTfRWUgFBlNgettavii3LSjokW9+nlkr87ZmX7J3HxOIs2KPs8XWNSGlYeLe7GPielq0rAYNIY1iiUKiABQOg/ufHrXelpkYqOhmq1Z1XebuFFJRVxQUUtFQAlFLSGgCF2/vPBhCqyFmkYXWONczEcr9Aov1JHXuqB//wBGSx/7pib/AGb8Kx82z9n4Gq1tHGCfETTCxzOVUg840JRD5HKzetdNibEnxRLRBVhByiR+THk5VRq9iLcwOet6S5tvI6UcLRjSU6r15HDbe2ZcWw9oyKq6rAjXAP3mJ+sbu0AHQVEYrEm6pEMzvlCAdWY5UA9dfIVeMV+jRJAM+Je/eIkHw5sPjUBsHdqePHYiMMnHihAiciyjiOFGIC94QuSv3iRfW9UdLileRf36FODhRjbt3JXZ+7cUEZOJIxMxEgCKSIllRc/CNjdpGHVu7QDS8xgNr4ZJXRcNHHcgBkVRxITEr5sqrdjndEy98id9ctmbEklYe0QCGSPKrMrcSOXKPop42LXSZSq9pgTlupvfSWWHCTM8cJUTRgaqLFbMmVhyDgPAg0uLx28Kckkc2UpSd5O5TIN0oJMckLmVcO8MkkUZujjLIivCx1LKvvA9xGptetD2TsTD4YWw8KR35kDtHzc6n1NVzajx4XHbOTsgscSGNgtzIF1sOWaUirnVlloRKTeoUtJS1JUKKKKkAooooA50UUUosLVd3g3ujwsio0buNOIy27AP7PNtLHQdRUbvvvgcNKuHjaON2TiGSU9lVuVAVeTObE66C3Ws9TaBmmZzNLM1hnJVcpH2TYAZfMVEpWRow9FVJJSeXer+BfN8951kRIMNICJk4kkinlFewUHoXII7wA3UiqcmBlnkXD4ePMSLt9lET7OZh7oJHLmQCADem+Hw9phFAmaWY6INOX2jb3V7z01rX92djDCwhLhpD2pHAtmc/wDlAsoHcB1vVV183oapyWFpunF9d693+FY2b+jhRdsRiJXcixEdo1Gt7C4J9Ra9GBwWG2djikjgriI80bzZSVdTkkTiEcnVl59xFXysv/TDgWeTDsoJyxzsbc7K0NyAfeIzXt3A03Q5/FKbzZoeFwKQRlIE0XMUTNYC5vkUn3Fv0GgHIVGbp4l58MyYrK8qSTRTCwKkrI3IW921rXHKqTuvvyYo8hgWQdTC4Q8rXMLEBD35bd+text2KDMcFhlw7OLNKx4kmpvYDUE3ubljr0NLdWK1Y+ODqyeSy57Fj3m2ogx2z8IvvcXisFtZVWORUW3S9yfAL5VcKwOPHOmMjlAMsqvxDmY9xHbfWxN9e4BQKn8VtrFykl8TIv7MNolHla7H1Jo6WNi8cBVlJqO2/r1zNepaz/cveiXjLhsS3ED34UpsGzAFjG9tCbAkHwNX69MjNSV0ZqtKVOXDIWiiirChaKSigCH2/vAmGsuRpJCCwRbaKCAWZjoBcgdT4c6o+396sRKjRlo8OjAghSXkIPMBmt07lrQNqbEgxBUzxK5X3Sbgj+IEG3hXTAbLhgB4MSJfmVUAnzbmfWqtNjqc4RWcbvy9fyYzmCQgxEtqgBBuW7QFvPW1q2Dd3AmDCwxN7yRqGt9612+d6r+zNyjHiuI0itCsjSxxhLEMxJAZuoUnTyHK1XGqxjYZicR0vDZWshDVM34x3sU+GxoF1ObDzAc2jP0i28VKsR8OtXM1XP0g4bPgZG6xFZde5GBf+TMPWpYhK7HOB3rwcoXLOgzC4DHIT6NaoXH7RWDEHEy4nCRoE4SRrmmcxhyxIClbO2mgDAWGp1rNodnBSVVlZb3ysA2W/I5T+YI9ad+zxqL5UFtTZQo86zuukdSPsxy3t5nTevazYiYYthkyZOChOq5XDLcDQsTmJ7tB0qz7W30xMpthrYdOjOokkbuOX3UHhqfLlVNgBlfOwIRbhAep5FyPkKczY5FZVJ1PpbnY36i4t4XqqrPTc0RwVHKUv06Lt7X37F13W3vmM6QYvIwkJWOZRk7diQjJy7VtCOunWr7WIYtMynKe0LFfBlN1N/MVcpd/yYYjAiu5jVpHdiqIxGq2AJZgeY0AuNelPp1LoxYzB8FRKmtS/UVHbvbQbEYaKZ1yM63I9eYv0PMeBqRp5zQooooA50UtJSix5khVrZlU25XANvjTTauxMPiQBPCkluRYajyYaj0NPqWrIBjsvY0GHBEESJfmQNT5udT6mn1FFSQBqo/pIwCvBHKxYCGVWZl5qjgxs3kpZWI6hSKtxrliIFdWRwGVgVZTqCpFiCO4iqslZZoxKIsGKutmUkHskajQ94+BNGILEEJoe/8AK3+fSpzePYjYUgSFmhGkGIN/ox0gxFuajTLIfI20IiCw7x8f71zqsHTfYemwuIjXhrnvz9dpxweFEYsLknVmPNj3muAxrCWxVwqr2zzVLsMjFhyB5XNuYr1/iAZ1ih+kldgqqCAMx0F2OnOtU3O3ZGFgZZcsksxzTm1wdLBNeaAEj1PfTaNOUruZmxeMhSShSenh69MzSeUrlkX3kZHXxIIIAt3jT1qc27vnLiMgiMsCPlCIluNIx6ZhfKL8rW7ydbCR3j3UEHaw8TNA188cYztE33kUm7xnW6DUaFeoqG3S2I0u0I5R2o4jmLZXVVARgF7YU5y5GltApvTacJRdtjNWxFKtHpLdZZWf17TSd2sLLHhoknYtIB2ixudSSFJ6kAgelSdJRWlHLbu7i0UUVJAUUUUEBSUUVBIVwxmHWSN42911ZD5MLH5Gu1FVJMTxGHKmzC0kP0ci2HvKLZrEDR1AcEfeNJa9j625a+VaTvVuouKPEjcwzhcucDMrre4V0+0AeR5j5Vlm1pJsJKYcTGocWswayMDyYEjl/qwrHWoybvE7mDx1Ph4amT+o7Gg7gPyqc3N3ZGMYz4iO+HAKxKbjiMdDJoQQoAsO+9+lUnaDs8ZYyIFOlkbs37i3Nj4AVue69/Y8NfnwIr/gWrYekl1nqK9o4ptKmlZPzM33k2YcLiTEGYpIgeFnsTcDKyXFrkdk95vc3JNR+w482Nw0NgY1eMup+2TmNyOo7JJ9a2DauyocSnDnQOvMX5g96sNVPiKZbH3Yhw7h04jMoIUu5bKDzt49Lm5tcX1rQqfWuY/e26PRvx7CapaKKcYgooooA50tQo3kgZgiyCOQnRJ45IS3ksgUt6Xrs2KxK6nDo46cOftH+GRFUfi9aWWuSgpahZN4o0F5454e/PC7AeckQZP5q5x75YBtBjMPfuMqg/Am9AE9Rem+FxscgvHIjjvRg35Gu9TcgKY7X2vDhY+JiJFjW9gTcknnYKNWPgBUDvnvi2DZY44DM5UO3ayhVLFRyBJJKnp0qi7z7dbEuMQ8ZjyIEjQtnykklmJA0zGy37lHkFzmomihh5VXyW72NX2XtSDFR54XWVDobeWqsp1GnQisn3r3Xhw2OtGq8N4+IEOuQ58pAH3bi4v4jpTbBLNC3tGFlaFj2ZFtcZxzjkjPuuO4+Y53pNpbSdpOLOxlnksqhEsSB7saIL6XJ8STSp1bxcVq9jZRwjhUVRtcCzvsd90tnCXaWHAAHDzzvYdBYJ63y1tVVfcPdw4WIySge0TWaT9gW7MQPcOveb+FWinQVopGGvUVSo5IKUUlLVxQUUUtSQFAooqQCikoqLgFFBoqAErxNKqqWYhVUEkk2AA5kk8hUfvNtkYTDSTlC+TKAq6XLMEXU8hdhr8jWc7U3xkx8IiaDgpmDP283EC6hAMo0zWJ/dt1qspKKuxtKlKrJRiXPB794OSZYld7ucqOY2VGPQByNb9Dy8ahv0sRKRhNbScVgCNG4fDJk17rhb1SZXVlyyjJckKScoax0ZHOhsRrY3BFjQ7HMry4ni2XJGHkVmA+6qhrknTkt9KT0jaeWZvWDhGcWppq+eiPUsLFMgOZ2siXA1ZyEUaeJFbZs/DCKKOMahEVB45VA/tVL3J3bfOMTiEKBfqUbRrnQyMv2dDZQddSSAbWvgq1Cm4xzE4+vGrUXDosgpaKK0GEKWkooIFoooqQMp/7cDFqAmKwgzCxQyLHc+MGIhN73/WAfnXvDxTILsViGuXLHiMPG3nLg8RJCvLqPSs0in2hlXg4iJ1tYBQmW3T6Irw/hT7C7fxMYtLs/DsCe0Yk4JbvJOHdQfw014eoloKVem/mNNwG28XbsK0qjkcPi8NigfISiOT4tTuPepDcY3C4lV5fSYBiPVkaQHTwFZhh9tbPY/TYLFYduReHEOxN/wBmawt61K4XbGDjt7NtHEw+EmFR/nFlPzpTi1sNTROTTbMeVgMPgGW/Z4c/ssw5WujrGoPX36uu7+xY4iJIJp8hH1TYjjILjxLWI/Za3nWYyb1i1mxGHxIHLOsyOR3WxEMid/2q57I3rwSmz4eCI/eOFil+cRiPwU1DQGvbX2DBiSjTJdkvlZWZGAPMZ0INj3XtTLAbm4OJg6whmBuDIzy5TzuA7EA+NQexd7oS1oZMLICOXtEsB9IJlKg+TVY49ttzbC4gD7y8KUHy4UhY/hqti1zxtjdXDYli8iMshFi8TtEzAcgxQjPbxvS7E3WwuFOaGPtnnI5Lv5Z2JIHgLU3xO3MOTdsVLh/CROD/ANeKlhZ5Lez7RRx4pDL/ANMpQFyw0zmMpN4nit3MjMfxK/8AaoojaCk2eGQdP+7Zb+vtf9qjNo+0832bhp/I2b4NGw/mosQWGSbFqdIYHHeJ3Q/hMRH81NcZtCYa+x4o+MUsB/laUX+FVY7cKfWbJxkdusDP+ceWukW+uEH1v+I4bxlEjAfFn/KpAf43e0Qaze2xC3ObCo6j+KL/APKlwm/MD6rjcK1+QeOSD4uzEfKma7x4R/q9rzqfFIz6WfD1GbQ2DsvEuXfaS8TqQ2GiJ5e8qxrc6czQBeMJt3OLqIpP+BiI5P68lOP8YANmjkX/AJbfJHas2xG7OBBuu0sGT/vocNJfX7ylW9b03k2Fhr//AAqYd6YqXCty7szrQBqy7UjPMsvi0boPiygV0TaER0EkZPcHU/K9ZF/2Zw9r8PEJ/wADG4SYegcoTTL/AAfZbnKcdiInHTEQ3I9QLfOgDbxMv3h8RXLFYhltlieS/wBwxi3nndflesaj2DhtBHiNly+Msk8LH0WQgelWXZm7ZsMuHwcmnOHaWJUW8Fym3xqALy6DEI8c+HdUZbMJDGQwPT6N2PrpUQu42Fz5m4zjQZXndl00ANzmYAaWJI5U3wOyHhcOuEkuOVtoSOPwyEA+tPsZjZnt9DjYCOqezSD1XO5b0ANBKbWhM+xx5BHw0yAABMoygAWAC2sBavGE2ZDEbxQxIe9I1X5gVWv8WxanSSJx3YjDT4UjzmAZD6KK5jfzISJYFNuZw+Kgm/lZ0f0tRmBdBS1VcL+kHAOcpmKMOayI6W9bW+dS+H3hwri6YmBvKVP86lEEnRTYY+L9ZH+Nf86cA0ALRRRUgFFFFQB8s4/Yt7sXja3MvEL201LR2Pypth9nYgWMThlt/scQRrfmM99PCpD2qVff4fmWkw/pqCp+NepwW1fDl/HLFMPQhlauw6cHmcWnUmlZ6etsjkDjBYfS28Qj/kNa6KzkXmWx5DNhb/zJY99JEypyjlHfYTx/JQw+dOV2mt9XxKegYfFlzH1pbit368h6k7ZLy/05wmK+vspP7Suh9c1/9CpfZeOeO4hcICblYsU2U+JiZcp+Bpku04jocQ38cQ/PJQFgb/awk+McY/sKLReWXl92Q3LtXj9kWGTeHEnR0Sca/W4bDyD4qyGvWG2zh1P0mz+Hpq2EeXDN55EOXr9+qsuzlP1bi/egX8uMK4thsYnuGVh3lgPkXb/RpToxfy+A2NaSy41/ORpmC3owJACbQx2GbumPFt4FpEkH81SsUOHxFr4jZuLPTiQRhz/Gr9n8FY+cZi10YSeqA39ctq8NtVv9okR7s8YHT0rO6UVu/D8mhVJPZPuf4N0TcfBsA3B4T8zwJ5VAPgVK/kK5zblsPqMfjoj3Gcyr+F/86xnAY9jqsOHv4FUPoM16m8Dt7GoDlLqCLaSSHTwsGUeY1oWHb0fkyrxFtV5ov77t7TUnJtNnHQMip8SUkv8AAV0w+E2svvzJIO4CJvzSO/yqjLvXilH1kn/Pv8pLflTzD7+YxbdqRh+3Ejr8YrN86Pdp7W8/sCxMN19PuWnEwYpz9Lh4jbq2BjkHmCmLLfIV5VP1i8r6cLHQLf0LKBUXh/0nS8nhjJ85IvkUan+G/SUD72HH8E6sfgyrVHRqLYZ09Pme/YcM/ZK4Qkjrig7fgngPzp1BuXETcwwWt9uCBx5DhLHSHf8AhYWfC4jyIhYf9WuSbz7O5mKSEnmywsp888Fz86h05rZkqrTekl4nuX9HsBN+FhT4cKVPms9h8KaN+j+AE5sEhH+6xkt/wSKAPxVMRbwYI+5jjH4O/wD+9SfnUnhNprJ9ViMPL4Bhc/xKx/ppbutRis9CkvuFgz72Gx0fk8cn9DMaZTbh7Pvf2nEwn/fRZB+J41+N61ZL21Fj1sbj42F/hTbHY7halJWHfGhkt4ZV7XyouBRtkbouNcLtiUjuUiQW/d4hHyqcGxdoJ7m0Qw7pcKjfzIymveL2rgJPr4xp+vwcgt6yRV4XaGzDYLiIYyOQTEGA9/JXWgDph02op7T4GQfuyxm3pmFOzJiv9phcO4/YnJP4ZIVH81e8MqP9Vi3YdyyRSfMqx+dOxhZBymY/voh/pC0AQWOEB+v2W58fZ4Jh/wCGzH5UwMOyW9/B8P8AfwUsYHT3uHlHxq0zRYi3ZliB/agZvkJhTdY8aOcmFb/5Uif/AHWtQBXV2PsNzYeyX7hNlP4c4qQwe5mDXXDvNGOf0OKkAPwancxxbaS4TCyL4Tkn8MkFvnTfCbJhkf6XZcUZ/WZcO3TvU5vlUgScOxyvLEYn1kDW/Epv60/w8ZVQCzOfvNlufPKAPlUSN1sKCSsZQtzKSSRk+qOKVN3ox7suKH/1c7fJnIqLgTNFRq7LI5YjEfiQ/MoTRUgfMceInUXyTAd8MomH4HzaeoryMdESCZFVuvEwxRvxxHSmgxWHQ9qLEYdzzMbEfmRp6VL4HEh9Iscb/dmQEnwubE11Iu+V/X/JybWza9d/WPeHxTfZmi9MQ1/wzIbDnpTtMZirCwViP2o2H8rLf4V7OGm5PDhph4DKT3aMCK7RYWMe9hMun3Ecfym/ypvDLnb1/JVyjyT8H9jyu0sSPfwxP7p+PU12XaQuM+Fl/wCWD8/jXWCCL7IkQfs8VB8OVdUVekz3v1dT/UDU2lz+hRyj+36r+2NHxmGb347d+aDl6gV6Q4T7LRj918nyBFSEcTfrXIP7h+YSlZH5Bx6qD+RFSovdeX5K8a2v4/g5xxr9iV/STP4/bzV1OHb9YT+8qkfICuUmH70iY6dLdOfI0ghS/wBSB4qE/sQflRb1mVv2/QJNnX5pA3iY8p+NzXH/AAzXSJF8UldD8AtqcKE/bH8Ug/vXV1IHZZjy0uNef3gb/Go4FyJ6SS3/AK/sb8BuQ4w8Q6t/Wb/KuDYXlcsTfrEpPLvRf704aVhzD28VVu/7jXr0MXbmR6q0evmanhQcUtjyqoNA7L4Zjp6OSPlXpsLce8Gv95Fb+wrpFOG0upP7LXH+ta9rAvVR+EVayaKOTTOYwxAGUJp90NH81Onwr0ZG6py5WbN63YCjgr0BH7pK6+hFIUI+2w9c3p2rmoUbaA5X1PSzd4Yeak/lcV4eON/eVW81Bt8RXqz2Oqkd2Uj5gn8qRZG6oT+6wP52Pyqe8juOkIKiyNIv7kjoNP3WFOYNoYhNUxOJHnM728Mrlh8qZ8cdQw/hP5gWpOMuvaA7rmqunTeqRdVaq0bLJhN8sYgsXST9+MXP/LK/lT1f0hSjSTCxsOpSYjT910/vVUB0uDceFIx/9aW8JSlsNjjKsdy0T77YR/rtmu3lFDL+bUi70bIlsjrLh9dBaSEA9/0LWFVYD4USC/d06fnSpYCOzHRx8t0XuFdnEXi2lKnltFzb+GRyPlT6HAF/qdqznybDS/nETWXT4OJhYonmFAPxGtN5dhwnoR4hv870qWBnsxyx8N0bE2y8cPdx6n/iYRG/odaFXaSj3sHKemksF/gZAKyKDDSxD6HETIOlndfmjLUtht5dox2tPnH7RVv60Y/zUt4OohixlNmme341R2sGjH/dYkH/AKiJXlN4HBIkwWLS3ULHIP8Aw5CflVHh3+xqntpGw/4fP+JZf7U9X9JEvWCL1kdPzjNL92qci6xNN7lok3ugX3kxSnuODn/tGRRUJH+kNiNcLr+zOCPmgoqPd6n7SfeaX7kZdtT6pv3f8qzduZ8x/UaKK6mL1ic72d8xe9zfcH7v/lNWPp6f3ooplD9IrFfFZ2HP0H5ivT+83lRRV2ZyuyfW+oqZw3Kiil09WaKv6EOe7zWvMnX0/OiimIyiYf8Av/lXpOnk9FFSy255fkPT86WLn/rvFFFTsQR23fd9T+RrxsD3Pj+VLRWWXxEaY/8AnfeSg5fH+kUfZX0/tRRWgQxV/wBfKhf8/wAxRRQVep5Tmf8AXdXc8vX/ACoooYMicV7x9Kc4Xl8KKKSviD38NHV+Q/10pU/z/Oiin7CNjwen+u6h+n8P5miipJO3X0P9q5p08xRRVUQjpJyHr/evB5+h/KiipRKEbkPKkooqSy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AutoShape 13" descr="data:image/jpeg;base64,/9j/4AAQSkZJRgABAQAAAQABAAD/2wCEAAkGBxQTEhUUEhQVFhUXGBYYFxgXFRoWHBgYHBYXFxYXHRQZHCggGBwlGxcZITEiJikrLjAuHB8zODMsNygtLiwBCgoKDg0OGxAQGzQmHyQsLCwsLyw0LC8sNCwsLCwsLCwsLDQsLCwvLCwsLCwsLCwsLCwsLCwsLDQsLCwsLCwsLP/AABEIAMEBBQMBIgACEQEDEQH/xAAcAAABBQEBAQAAAAAAAAAAAAAAAQQFBgcDAgj/xABOEAACAQIDBQUEBggDBQUJAQABAgMAEQQSIQUGEzFBIlFhcYEUMpGhIzNCUpKxB1NicoKissEV0fBDY3OTsxYko8LxJTRFg4TD0tPhF//EABoBAAIDAQEAAAAAAAAAAAAAAAADAQIEBQb/xAAzEQACAQIEAgcHBQEBAAAAAAAAAQIDEQQhMUESURMiYXGRofAFFDNCsdHhMlKBwfGiNP/aAAwDAQACEQMRAD8A22iiilFgooqP23tZcNE0siO0aC7FMptrbkWBPSgBzjMdFELyyJGDyLuqA+rEUsGMjcApIjA8irAg+RB1qoje7ESwSPHhWQujcA8VGa5U5HaM2Ci9j7xPhUBsjd2FoU40A42pkaRQzFzfMSTcODc87j1p8KEpCpVYo0PaG0Thg0kxHs41LjnHc2sy/aW5sCuuouObV22ZteHEA8J8xFrqQVYX1BKMAQD0NrGqNNs5ghijc8FjGTExLBCjq6tHmPZ1UXS+Uj7vOu/svDCtCLPES0WttL3MN7aRsBlt0FrchZnQSzKdNHI0Cis8wO2sW0TPLmD5mZVtbhuGJjUEDtwspCHmRe/faQx+854TOVCzRtEYVV7iYSEhUNwOeVw2htYMO4LcZLYYpplzoqO2FthMVEHQMp0DI2jIbA2PoQQeoNSNVLBRRRQAUUUUAFFFFABUTtveGLDfWB2NgSsaFyFJIDG3IXB+FRW+O1sThOHIhQwlisl1ylLkZGZu12b3FwvUVGY/acuIi0jj4wF4ZSTlF7ZrOlw6kdDlvYG2gItGLloUlNRJfEb74fgpNCeMGdUsCEKMwJXOHIKXtYEjnauuH3wwzArIXhkFs0bqcwB0zDLcOv7SkgdbVSJtgpNZpYFVr2lRTYXIH0iPpcHqOo8VF5jEbNVwlyc8dskl+0Da179b9QdDTlQbFusOcDvYYJ/Z5348RQSxYlAPqScuaQDQ2IsXXzIGtruDfUVm8+zmGIjlQ9jth08XGrgdLlVuOtr873XD7SxOGiSGFswdzGhku/BKlreaMqZbE9kkWuNKo6MollVTNIoqL3b2t7TAshXK92SRfuyIxVx5XGngRUpShoUUUUAFFFFABRRRQAUUUUAc6KKKUWGu0MdwlLGORlUFiUAbkL2y3zE+QqqS7znF4c8KFWjlsrESq5VGHbujIFzAH3bn163RnAtcgXNhrzPcPGqLtLHYUyyLhEl4iswkeIWiWQHUOjaNrfMYwW0ptJJyzRSpe2TGOE2EYSODPKFFrpIeKpA7r2K6dx7tDUzXiImwzWv1te3z1HlRLJlBJBNu4XPwGprpJJLIwNtnqlpKRm6XF7EgHw627tR8asQLUXLsZWxMU55RR5UXxudfQE/HwqREoyZmItbMT05XJ8q8wPe4uTl5nlqe1a3gCKq7PUlNoYxbQkwcyugDRCJRiAdDkRsquvcQHdiOoUjurRo3BAI1BAI8jyrO9rDJFO+pLR5QALn3SEUDqSzn41fNlSBoImX3TGhHkVBFY68UmaqMm0OqKKKSOCiivMkgUXYgDxNqAPVVPe/D4sshjlYQdoyKikHplBdCHCWvcjlYX0rzj96sNKSkYklyMVLJJwUDDmOJnUt6A1XcXA7TCVI5GQ5QY3xBltbqjs2nipuD3irxg207ZFJySVrnpNgYWQZmhiJP2lYsfx6Gu2zNkmDsxSHhXJ4bqGy3uTlcEEanreuuDwMQbiiAROeeiqT55CQaf1tjBa2Mjk9LhXiWQKCzGwGpPdXquPtCmThH3iuYAjRlvY2PI2JFx4jvq5U9KCGOuhFwL6gjRreHu+pNKWBbKR0DDqDr/YgfKoXCbaDmNRrNwcxVQTa5GZyBeyjJf+JRqTXobVWN0DLImdQI1eNoyyi4UDMAM5Jv3AAXsaX0keZbgZN7s4rg4uSJmsmIYsgI/wBqscZax65lufND31daziBxPLhuGVaXiAgrqFVJEeZwTzUBMmbkSwHWtHrJVSUnY1Um3HMKKKKWMCiiigAooooAKKKKAOdVfbO+SRynDwo0uJDAGMhkULYHOZbEKLEG9j5a1M7X21BhgpnkCZjZBqWc9yooLMdRyHUVmuPxaQTz4iAySRYlgzWhdZon69mVAHjvfxF+VRTim89CJyaWRO7cOKxV0aSGOAgXjECysT+/LpoeTBR5Ck2Rs1MPGI48xA6sbknqe4X8KaYLeCBlUNKA50s6GJifBG5nyvUpFKG1U39CPzroU4QX6THOUnqe68XbNyGS3O5vmvyta1rdb17oposj9oY5UheYOCthlN7gG+XmOlyL+tMYNlY2YyukmHgsr6SuTLGrO8gZkAtFnBU9q5AA0uKNp7KU4vCMSyxNiI+Kq6qzg3iLLy1YBCfEdwq24TFRYSMrKEilkMkhaVgiyuZHLLxT1tb+Era4GmOtUkpWNNKCauUPE4XHcJZ1kixEEeXOsAYFLAHNw3AL2WxF7jUG1talNjYtXVWUhswuApzCNWsxaRzzc21vr0Atcm04feR5JI8kMhiYqxkVQwEbo+UMoOdHEi5TZWUAakX0ocWKiwzzQYpZI0GKnMQaNxGUL3TUDKy6k93I1WlUzzZapDLIn9rGyE31AbL4Erq9v2Vv/oir3gEKxRhgAwRQQOQIUA28L1WtlYDjOrlRwls2b9YRZkVT1W4DE8tANbm1soryTlkFGLSuFFFFJHBSEXpaKAKZDuAsLu2FnaMMb5HjWVAfD3WA6WzVG7WxMmFB4iZlBsGEckYY9y++uY9AzLflepPfqTaIscImaPUMI27fgxuoNullNx3npBbNfKwM6uJmW/bgn4gF+0OJIXLLmNtCBTaTleydhNRR1aJXDYlHF0YH8x5jmK60UVvMhxxlspJz2H3M2b0y6nyqs70YzhwkiRiey0ZNhJExuNQQCUYZludQdNb6WyoHfLBJLASwBeK0ijra4zL5MAR527qVVT4XYvC11ctG7OxRBKI43KJDFF2VVLTs6tmldipZjdbCxFsvcbU7xOEw8yyrLK8yPkDIzBlAlYcIqAOyBfRh3XJJF6ebf2Xx4lVWMbo6PG66FGBsWAIIPZZhYixvUbLu4RAAVinnQuFaUAK6vLnJdQtrqGJAtYHlYGuebhluKcPDxYndPaY5XgLPIDJIiN9F2SbgZWGg0vc1c6i8fsSLEwhMVGjtlFyBazWsWQnVdb2ppuNM7YNA7lyjzR5yb5xHK6BrnnovPwoAn6KKKkAooqt7z72LhXEaxNLIVzlQwQBbkDtHmSQbADprbS8NpZstGLk+GKzLJRVebfPCiFJczHOLiMKWccwQyj3bEEXJA051FzfpDQXb2WfINSSYgQBzOUOajjjzLxo1JZqLLrRSKbi//wDPlRVhRnn6Rd3FJixMUxSeMtkjkkdhJfVljDZsjaA9kEaajkRF7I2mzqCy4pCCAVeJTfyIQG3ibVat4tzkntI2Knjkjz8OQupEee2YZSoBU5RpfpzFZTgdqLhZGTENiZGQ65cYHQ63zAKwve3K5tTKMrbiasL52NKssi9pQVP2WAPxGor3FGFAA5DxJ/OoDYu3oJgQiMt+fEkTU91jIW+VTGHIQaiNLnTK3M8uZAueVbYyTMzTWQ5opu8zqTmQZemQs7eF0yC3xNcNpSR8PiSIhy/rQBl7r3BI17gSdNKtciw5wEkc+IjiV1PDZZXsQbZTeNb8sxe2ncGq3KIsQDdcwVpEIYaXGaJwRyIIuNehrL9w8SJp2EkmWR5iysw4RaNYZYbRc7OjSaKel+t6vMuwZoGZ8BKqZjmeCYF43e1iwcHPGx6m5BOtrkmufUm5SubaceGNh7/2fi9qXFZpM6JkVM54YFraJ0NvTrzrpvNNEmEnbEBTEI2LBuR00GvUmwHjaqdPvnjco+iwsTjEJhpEZ3kkjdmADcOyhlIIIsxvfztZIN287rLjJjiWQ3RcojhRujLCCbsOhYsR0tSy533Nwbw4HDRye+sSBgehte1vC9vSpmiipAK44vErGjSObKoLMfAfnVI3/wAFKJOM7v7MVVOxIyGGXMQjZFIDK7MFJ5gkHkLVWNobdn4HBmkLwhg+dtX7OqoW+128pBOvZpcqnC7GmlhpVI8SeV8+ztJbE7x43E4iNYGMWZxkiCq3ZBBdpXN+S3JAsBoNTz06qp+j3Zarh1xDL9LOoYk/ZjJJjQeFiD4k37rWurQvbMXWcHLqLJerjHbMsqwsYEzydkBQVBsWAYjMQCQtyAT0rOdm45cU7SRCMOpIaSS0k172Og5A9Dmt3C1XjaW9GFiV+MzqADfNDKoPgCyAG/LnWZbuurQpnw/EiS4ilSzOik+46jthlBGq36edPovMy1lkW7DxMt80jP5hRbyyqPnXauM8mVQQe7mGPxtr6mm8WOLG1ufIpnb5mMKPU1tulkZLHeXEgKSGU2563t6LqT4aXqPwUgeYgrIUiQ4mditmcR6xRBDqoLC4BAuFPO5Nedt4r2dQ5ksORv23Y6ZVjj0XMT1INu6qzsDG4uDEyzQ5BmF5FlYsCmZVAdtO3mbKLW1DACwIrPXm0rDqMbu5qBxuIXESSiFpYCkQXI/aXQsWWNrK4JaxIbN2RodKdrvVhORmCt+rYMsgPcYSM4PpURsnfGNBFFiYThLhViOjQMLdkJMvZAt00FutON7Gs0chDRFT9FiY1WUozCxjeE6ujDot9be7YGslzWOZNqvikK4MEK11OIdSqqOTFENmkca20C35nSxltm4FIIkijFkQBR1PmT1JOpPeai90cG8URQljGGPDLrlds3bkcpzS7s1lOoAFTtBAUUUVIBWdfpKAOJgy6Osblzb3lZgEUnqAVY+Fx31oUsgUFmICgEkk2AA1JJ6Csh3u22Z5WmQadmKFbElhm7Jy6HM7G9u7L1vSqz6tuZrwUL1VJ6RzYzVMqkLYc7X5Am5+GtWPcDYcrzGeYEwqPow65Q0mYdtU55QBzbqQR4Tm6O56xRrJigss57RBsUi7lVeVx97ne9jardVKVHhzY7F47pVwwVl62CiiitBzhtNhUcguisVvlLKCRfnYnlyprtSOUgLCkDDW/FLWHK1kVTfr1FP6UUssZpvFuNLIrM3+GwKCCWWFouvWS+g16WvVWixnsriLDSbOYkHNKpcAW75JD2vJSeVbNiIZ3NhIsSa3KDO57rM4Cp6q3pXrCbHhjYuEBkPOR7u58OI1zbwGg6Cmxk1oUlG5lJ3iCf8AvOLUnnkw0Zs3hxSDf0K+dc22is5CwKzOpuRErTuGOgKdnIXsNZXJCm9r8603aGzpsQ1n4McQOhCCaU+IZ1yRfB/MU+2TsmHDJkhQKCbnqWY82Zjqx8TTHWkL6JGc7P3AkkkhbFRLkIK8IOSIIQCbmQG7zM5HLvdr8gLJiVlwCEO0mIwJBDsWPHw6nQtnWxkjA66OvO5tVvpjtzHpBh5ZpRdERiwtfMLe7Y6anT1pTdxqyKftrYpjZMSmSYnhos7InEAd1jjPHzEEgOO3wy1hzvV8hjCqFAsAAAB0AFgKxdNoYv2YYZpOFEuioqAuqhsyIZW+7oNADoKsO6m/WTjJjpWkylTG6wlib3zoREluyQNfHwpUasG7JmmeEqxgptZM0qiorZW8WGxC3hmRu8E5WHmjWYeop5Pj4kGZ5EUd7OoHxJplzPZkF+kkf+zpz1HDYddVlRhp5gVl5QzRquX6SQqiqf1jdkXHgx9LXq4b67xx4pBh4DmjzK0j27LBTmVF+92gpLcrCwvc24fo/wBkmfEe0tfhQErH+3KQVZr9QgJHmfCs8+vNJbHSoXoUJTl82SXPtNHweHEcaRjkiqo8lAA/KutLRWk5hFbc2m8S2iw0uIcjRVsF7u1I2g+Z8KzDaC4oTiT2GXBKeZw0Rnz9+dFbJ/FkvWx03xeDElszOAOiSMl/MqQfnQnZ3IaujLcdvG8d40hxMsuW4Bw7RMo5BirLcjxC2qKO8GLjj+mjnQsRnmkhZVjB5LGmWxbuLHU9LVs+FwMcYIjRUzakqACT94n7R8TUFjd3nzKYmLym98TO3EMI0BMUOiK5/ZVQLXN+RY602UVKJnUEr4jEhPZnVo1FlN2nbMLqCx0gBvdm0IvzuRWg7tbnrAkZlIaQNxGC6R8Tklha5WNeygOg1NrnSY2JsSHCpkhU66szEs7t1Z3OrHzqRpcpOWpeMVHQY4jZULw+ztGphyhQhGgUCy27rdD0sKo2E21FgxPs7aBJjRbQsEZy8L3CrZVNivIHw8NdCxE6opd2CqouWYgADvJPKsLm2pxJ5QlpXMkhMuYZXGchXB5kZcoAtoLDQUmpJxV0jTh6Uak+Fu3mWjYO/EkOFjiEDSmK6B2bhB4l0RrEM2cqBoQB49K0HB7ahkijl4iKsiqyhmCnUcrE8xyrH0S4KscxPPQcjpbL3edecRsxAC0kQAOhZk69O0RSI4l3zR06nsuPCuF253NxZwBckAWve+lu+9RG1958Nh1VnkDZ75Fj+kZgOZCr0HfyrIjAqqI88nCN24RcmIEC+Yxk2sDb1tXLBGJT9FH2nPZVVzO46WQa2/8AXSm9PfRGdezuF9eSSLPvLvI+K0P0cAN8l9XA1Bkbu65BoOpPR7uBu80si42cWRb+zoRqbixmYdNPd8791e929yXkYS44AILFMPe9zzBlPI/uDTv7q0OrQg78UhWIrwUeioq0d3zFooopxhCiiigBlNgwxzB5FbvVzb8BunyrwcPMPdmB/wCJEG/oKVwTZsifV4mXylCyj42Dn1apCAMFGcqW6lVKg/wljb40ssNg+IB9yFx1IkZD4WQow/mp1BKx95CvLmVIPlY/mBXQUtXRAUUGqjtzfmOMlMOvHcXBa+WJT1vLY5j4KD3EiobsTCEpO0VdlsZgBcmwGprJt595nxxaNGMeFvaw0aa2uZidUTqF5kannYJtTePFzIc0vZIJ4cI4YYfdLklj8QDUBsbGxZ3mmGaKI+4SF4sjuxSMk+6lhmYnQLHbUG1JlJyygb44eNDr113L165lh3e3I468UKFA9wyZjm7it79n9r4Xqdl3KYIcjq7DoGyG/wC8VYHyIHTWk3g9qmkliSxRoiFZZGyusj3w8qxqpF4nsrsD7rK1uVkxmysRBNJLxBHHI6NnurBJpJBC0gVtBliZhroSV00qeijvmKeNq36vVXJIo+1MOsbOMTGMyc88YVx90EXIYEahlJB15WppgZIHI4OHMjm2kUOYg+Gl60UIJn2biJRIbyyRgzCO7o8UkkTfRWUgFBlNgettavii3LSjokW9+nlkr87ZmX7J3HxOIs2KPs8XWNSGlYeLe7GPielq0rAYNIY1iiUKiABQOg/ufHrXelpkYqOhmq1Z1XebuFFJRVxQUUtFQAlFLSGgCF2/vPBhCqyFmkYXWONczEcr9Aov1JHXuqB//wBGSx/7pib/AGb8Kx82z9n4Gq1tHGCfETTCxzOVUg840JRD5HKzetdNibEnxRLRBVhByiR+THk5VRq9iLcwOet6S5tvI6UcLRjSU6r15HDbe2ZcWw9oyKq6rAjXAP3mJ+sbu0AHQVEYrEm6pEMzvlCAdWY5UA9dfIVeMV+jRJAM+Je/eIkHw5sPjUBsHdqePHYiMMnHihAiciyjiOFGIC94QuSv3iRfW9UdLileRf36FODhRjbt3JXZ+7cUEZOJIxMxEgCKSIllRc/CNjdpGHVu7QDS8xgNr4ZJXRcNHHcgBkVRxITEr5sqrdjndEy98id9ctmbEklYe0QCGSPKrMrcSOXKPop42LXSZSq9pgTlupvfSWWHCTM8cJUTRgaqLFbMmVhyDgPAg0uLx28Kckkc2UpSd5O5TIN0oJMckLmVcO8MkkUZujjLIivCx1LKvvA9xGptetD2TsTD4YWw8KR35kDtHzc6n1NVzajx4XHbOTsgscSGNgtzIF1sOWaUirnVlloRKTeoUtJS1JUKKKKkAooooA50UUUosLVd3g3ujwsio0buNOIy27AP7PNtLHQdRUbvvvgcNKuHjaON2TiGSU9lVuVAVeTObE66C3Ws9TaBmmZzNLM1hnJVcpH2TYAZfMVEpWRow9FVJJSeXer+BfN8951kRIMNICJk4kkinlFewUHoXII7wA3UiqcmBlnkXD4ePMSLt9lET7OZh7oJHLmQCADem+Hw9phFAmaWY6INOX2jb3V7z01rX92djDCwhLhpD2pHAtmc/wDlAsoHcB1vVV183oapyWFpunF9d693+FY2b+jhRdsRiJXcixEdo1Gt7C4J9Ra9GBwWG2djikjgriI80bzZSVdTkkTiEcnVl59xFXysv/TDgWeTDsoJyxzsbc7K0NyAfeIzXt3A03Q5/FKbzZoeFwKQRlIE0XMUTNYC5vkUn3Fv0GgHIVGbp4l58MyYrK8qSTRTCwKkrI3IW921rXHKqTuvvyYo8hgWQdTC4Q8rXMLEBD35bd+text2KDMcFhlw7OLNKx4kmpvYDUE3ubljr0NLdWK1Y+ODqyeSy57Fj3m2ogx2z8IvvcXisFtZVWORUW3S9yfAL5VcKwOPHOmMjlAMsqvxDmY9xHbfWxN9e4BQKn8VtrFykl8TIv7MNolHla7H1Jo6WNi8cBVlJqO2/r1zNepaz/cveiXjLhsS3ED34UpsGzAFjG9tCbAkHwNX69MjNSV0ZqtKVOXDIWiiirChaKSigCH2/vAmGsuRpJCCwRbaKCAWZjoBcgdT4c6o+396sRKjRlo8OjAghSXkIPMBmt07lrQNqbEgxBUzxK5X3Sbgj+IEG3hXTAbLhgB4MSJfmVUAnzbmfWqtNjqc4RWcbvy9fyYzmCQgxEtqgBBuW7QFvPW1q2Dd3AmDCwxN7yRqGt9612+d6r+zNyjHiuI0itCsjSxxhLEMxJAZuoUnTyHK1XGqxjYZicR0vDZWshDVM34x3sU+GxoF1ObDzAc2jP0i28VKsR8OtXM1XP0g4bPgZG6xFZde5GBf+TMPWpYhK7HOB3rwcoXLOgzC4DHIT6NaoXH7RWDEHEy4nCRoE4SRrmmcxhyxIClbO2mgDAWGp1rNodnBSVVlZb3ysA2W/I5T+YI9ad+zxqL5UFtTZQo86zuukdSPsxy3t5nTevazYiYYthkyZOChOq5XDLcDQsTmJ7tB0qz7W30xMpthrYdOjOokkbuOX3UHhqfLlVNgBlfOwIRbhAep5FyPkKczY5FZVJ1PpbnY36i4t4XqqrPTc0RwVHKUv06Lt7X37F13W3vmM6QYvIwkJWOZRk7diQjJy7VtCOunWr7WIYtMynKe0LFfBlN1N/MVcpd/yYYjAiu5jVpHdiqIxGq2AJZgeY0AuNelPp1LoxYzB8FRKmtS/UVHbvbQbEYaKZ1yM63I9eYv0PMeBqRp5zQooooA50UtJSix5khVrZlU25XANvjTTauxMPiQBPCkluRYajyYaj0NPqWrIBjsvY0GHBEESJfmQNT5udT6mn1FFSQBqo/pIwCvBHKxYCGVWZl5qjgxs3kpZWI6hSKtxrliIFdWRwGVgVZTqCpFiCO4iqslZZoxKIsGKutmUkHskajQ94+BNGILEEJoe/8AK3+fSpzePYjYUgSFmhGkGIN/ox0gxFuajTLIfI20IiCw7x8f71zqsHTfYemwuIjXhrnvz9dpxweFEYsLknVmPNj3muAxrCWxVwqr2zzVLsMjFhyB5XNuYr1/iAZ1ih+kldgqqCAMx0F2OnOtU3O3ZGFgZZcsksxzTm1wdLBNeaAEj1PfTaNOUruZmxeMhSShSenh69MzSeUrlkX3kZHXxIIIAt3jT1qc27vnLiMgiMsCPlCIluNIx6ZhfKL8rW7ydbCR3j3UEHaw8TNA188cYztE33kUm7xnW6DUaFeoqG3S2I0u0I5R2o4jmLZXVVARgF7YU5y5GltApvTacJRdtjNWxFKtHpLdZZWf17TSd2sLLHhoknYtIB2ixudSSFJ6kAgelSdJRWlHLbu7i0UUVJAUUUUEBSUUVBIVwxmHWSN42911ZD5MLH5Gu1FVJMTxGHKmzC0kP0ci2HvKLZrEDR1AcEfeNJa9j625a+VaTvVuouKPEjcwzhcucDMrre4V0+0AeR5j5Vlm1pJsJKYcTGocWswayMDyYEjl/qwrHWoybvE7mDx1Ph4amT+o7Gg7gPyqc3N3ZGMYz4iO+HAKxKbjiMdDJoQQoAsO+9+lUnaDs8ZYyIFOlkbs37i3Nj4AVue69/Y8NfnwIr/gWrYekl1nqK9o4ptKmlZPzM33k2YcLiTEGYpIgeFnsTcDKyXFrkdk95vc3JNR+w482Nw0NgY1eMup+2TmNyOo7JJ9a2DauyocSnDnQOvMX5g96sNVPiKZbH3Yhw7h04jMoIUu5bKDzt49Lm5tcX1rQqfWuY/e26PRvx7CapaKKcYgooooA50tQo3kgZgiyCOQnRJ45IS3ksgUt6Xrs2KxK6nDo46cOftH+GRFUfi9aWWuSgpahZN4o0F5454e/PC7AeckQZP5q5x75YBtBjMPfuMqg/Am9AE9Rem+FxscgvHIjjvRg35Gu9TcgKY7X2vDhY+JiJFjW9gTcknnYKNWPgBUDvnvi2DZY44DM5UO3ayhVLFRyBJJKnp0qi7z7dbEuMQ8ZjyIEjQtnykklmJA0zGy37lHkFzmomihh5VXyW72NX2XtSDFR54XWVDobeWqsp1GnQisn3r3Xhw2OtGq8N4+IEOuQ58pAH3bi4v4jpTbBLNC3tGFlaFj2ZFtcZxzjkjPuuO4+Y53pNpbSdpOLOxlnksqhEsSB7saIL6XJ8STSp1bxcVq9jZRwjhUVRtcCzvsd90tnCXaWHAAHDzzvYdBYJ63y1tVVfcPdw4WIySge0TWaT9gW7MQPcOveb+FWinQVopGGvUVSo5IKUUlLVxQUUUtSQFAooqQCikoqLgFFBoqAErxNKqqWYhVUEkk2AA5kk8hUfvNtkYTDSTlC+TKAq6XLMEXU8hdhr8jWc7U3xkx8IiaDgpmDP283EC6hAMo0zWJ/dt1qspKKuxtKlKrJRiXPB794OSZYld7ucqOY2VGPQByNb9Dy8ahv0sRKRhNbScVgCNG4fDJk17rhb1SZXVlyyjJckKScoax0ZHOhsRrY3BFjQ7HMry4ni2XJGHkVmA+6qhrknTkt9KT0jaeWZvWDhGcWppq+eiPUsLFMgOZ2siXA1ZyEUaeJFbZs/DCKKOMahEVB45VA/tVL3J3bfOMTiEKBfqUbRrnQyMv2dDZQddSSAbWvgq1Cm4xzE4+vGrUXDosgpaKK0GEKWkooIFoooqQMp/7cDFqAmKwgzCxQyLHc+MGIhN73/WAfnXvDxTILsViGuXLHiMPG3nLg8RJCvLqPSs0in2hlXg4iJ1tYBQmW3T6Irw/hT7C7fxMYtLs/DsCe0Yk4JbvJOHdQfw014eoloKVem/mNNwG28XbsK0qjkcPi8NigfISiOT4tTuPepDcY3C4lV5fSYBiPVkaQHTwFZhh9tbPY/TYLFYduReHEOxN/wBmawt61K4XbGDjt7NtHEw+EmFR/nFlPzpTi1sNTROTTbMeVgMPgGW/Z4c/ssw5WujrGoPX36uu7+xY4iJIJp8hH1TYjjILjxLWI/Za3nWYyb1i1mxGHxIHLOsyOR3WxEMid/2q57I3rwSmz4eCI/eOFil+cRiPwU1DQGvbX2DBiSjTJdkvlZWZGAPMZ0INj3XtTLAbm4OJg6whmBuDIzy5TzuA7EA+NQexd7oS1oZMLICOXtEsB9IJlKg+TVY49ttzbC4gD7y8KUHy4UhY/hqti1zxtjdXDYli8iMshFi8TtEzAcgxQjPbxvS7E3WwuFOaGPtnnI5Lv5Z2JIHgLU3xO3MOTdsVLh/CROD/ANeKlhZ5Lez7RRx4pDL/ANMpQFyw0zmMpN4nit3MjMfxK/8AaoojaCk2eGQdP+7Zb+vtf9qjNo+0832bhp/I2b4NGw/mosQWGSbFqdIYHHeJ3Q/hMRH81NcZtCYa+x4o+MUsB/laUX+FVY7cKfWbJxkdusDP+ceWukW+uEH1v+I4bxlEjAfFn/KpAf43e0Qaze2xC3ObCo6j+KL/APKlwm/MD6rjcK1+QeOSD4uzEfKma7x4R/q9rzqfFIz6WfD1GbQ2DsvEuXfaS8TqQ2GiJ5e8qxrc6czQBeMJt3OLqIpP+BiI5P68lOP8YANmjkX/AJbfJHas2xG7OBBuu0sGT/vocNJfX7ylW9b03k2Fhr//AAqYd6YqXCty7szrQBqy7UjPMsvi0boPiygV0TaER0EkZPcHU/K9ZF/2Zw9r8PEJ/wADG4SYegcoTTL/AAfZbnKcdiInHTEQ3I9QLfOgDbxMv3h8RXLFYhltlieS/wBwxi3nndflesaj2DhtBHiNly+Msk8LH0WQgelWXZm7ZsMuHwcmnOHaWJUW8Fym3xqALy6DEI8c+HdUZbMJDGQwPT6N2PrpUQu42Fz5m4zjQZXndl00ANzmYAaWJI5U3wOyHhcOuEkuOVtoSOPwyEA+tPsZjZnt9DjYCOqezSD1XO5b0ANBKbWhM+xx5BHw0yAABMoygAWAC2sBavGE2ZDEbxQxIe9I1X5gVWv8WxanSSJx3YjDT4UjzmAZD6KK5jfzISJYFNuZw+Kgm/lZ0f0tRmBdBS1VcL+kHAOcpmKMOayI6W9bW+dS+H3hwri6YmBvKVP86lEEnRTYY+L9ZH+Nf86cA0ALRRRUgFFFFQB8s4/Yt7sXja3MvEL201LR2Pypth9nYgWMThlt/scQRrfmM99PCpD2qVff4fmWkw/pqCp+NepwW1fDl/HLFMPQhlauw6cHmcWnUmlZ6etsjkDjBYfS28Qj/kNa6KzkXmWx5DNhb/zJY99JEypyjlHfYTx/JQw+dOV2mt9XxKegYfFlzH1pbit368h6k7ZLy/05wmK+vspP7Suh9c1/9CpfZeOeO4hcICblYsU2U+JiZcp+Bpku04jocQ38cQ/PJQFgb/awk+McY/sKLReWXl92Q3LtXj9kWGTeHEnR0Sca/W4bDyD4qyGvWG2zh1P0mz+Hpq2EeXDN55EOXr9+qsuzlP1bi/egX8uMK4thsYnuGVh3lgPkXb/RpToxfy+A2NaSy41/ORpmC3owJACbQx2GbumPFt4FpEkH81SsUOHxFr4jZuLPTiQRhz/Gr9n8FY+cZi10YSeqA39ctq8NtVv9okR7s8YHT0rO6UVu/D8mhVJPZPuf4N0TcfBsA3B4T8zwJ5VAPgVK/kK5zblsPqMfjoj3Gcyr+F/86xnAY9jqsOHv4FUPoM16m8Dt7GoDlLqCLaSSHTwsGUeY1oWHb0fkyrxFtV5ov77t7TUnJtNnHQMip8SUkv8AAV0w+E2svvzJIO4CJvzSO/yqjLvXilH1kn/Pv8pLflTzD7+YxbdqRh+3Ejr8YrN86Pdp7W8/sCxMN19PuWnEwYpz9Lh4jbq2BjkHmCmLLfIV5VP1i8r6cLHQLf0LKBUXh/0nS8nhjJ85IvkUan+G/SUD72HH8E6sfgyrVHRqLYZ09Pme/YcM/ZK4Qkjrig7fgngPzp1BuXETcwwWt9uCBx5DhLHSHf8AhYWfC4jyIhYf9WuSbz7O5mKSEnmywsp888Fz86h05rZkqrTekl4nuX9HsBN+FhT4cKVPms9h8KaN+j+AE5sEhH+6xkt/wSKAPxVMRbwYI+5jjH4O/wD+9SfnUnhNprJ9ViMPL4Bhc/xKx/ppbutRis9CkvuFgz72Gx0fk8cn9DMaZTbh7Pvf2nEwn/fRZB+J41+N61ZL21Fj1sbj42F/hTbHY7halJWHfGhkt4ZV7XyouBRtkbouNcLtiUjuUiQW/d4hHyqcGxdoJ7m0Qw7pcKjfzIymveL2rgJPr4xp+vwcgt6yRV4XaGzDYLiIYyOQTEGA9/JXWgDph02op7T4GQfuyxm3pmFOzJiv9phcO4/YnJP4ZIVH81e8MqP9Vi3YdyyRSfMqx+dOxhZBymY/voh/pC0AQWOEB+v2W58fZ4Jh/wCGzH5UwMOyW9/B8P8AfwUsYHT3uHlHxq0zRYi3ZliB/agZvkJhTdY8aOcmFb/5Uif/AHWtQBXV2PsNzYeyX7hNlP4c4qQwe5mDXXDvNGOf0OKkAPwancxxbaS4TCyL4Tkn8MkFvnTfCbJhkf6XZcUZ/WZcO3TvU5vlUgScOxyvLEYn1kDW/Epv60/w8ZVQCzOfvNlufPKAPlUSN1sKCSsZQtzKSSRk+qOKVN3ox7suKH/1c7fJnIqLgTNFRq7LI5YjEfiQ/MoTRUgfMceInUXyTAd8MomH4HzaeoryMdESCZFVuvEwxRvxxHSmgxWHQ9qLEYdzzMbEfmRp6VL4HEh9Iscb/dmQEnwubE11Iu+V/X/JybWza9d/WPeHxTfZmi9MQ1/wzIbDnpTtMZirCwViP2o2H8rLf4V7OGm5PDhph4DKT3aMCK7RYWMe9hMun3Ecfym/ypvDLnb1/JVyjyT8H9jyu0sSPfwxP7p+PU12XaQuM+Fl/wCWD8/jXWCCL7IkQfs8VB8OVdUVekz3v1dT/UDU2lz+hRyj+36r+2NHxmGb347d+aDl6gV6Q4T7LRj918nyBFSEcTfrXIP7h+YSlZH5Bx6qD+RFSovdeX5K8a2v4/g5xxr9iV/STP4/bzV1OHb9YT+8qkfICuUmH70iY6dLdOfI0ghS/wBSB4qE/sQflRb1mVv2/QJNnX5pA3iY8p+NzXH/AAzXSJF8UldD8AtqcKE/bH8Ug/vXV1IHZZjy0uNef3gb/Go4FyJ6SS3/AK/sb8BuQ4w8Q6t/Wb/KuDYXlcsTfrEpPLvRf704aVhzD28VVu/7jXr0MXbmR6q0evmanhQcUtjyqoNA7L4Zjp6OSPlXpsLce8Gv95Fb+wrpFOG0upP7LXH+ta9rAvVR+EVayaKOTTOYwxAGUJp90NH81Onwr0ZG6py5WbN63YCjgr0BH7pK6+hFIUI+2w9c3p2rmoUbaA5X1PSzd4Yeak/lcV4eON/eVW81Bt8RXqz2Oqkd2Uj5gn8qRZG6oT+6wP52Pyqe8juOkIKiyNIv7kjoNP3WFOYNoYhNUxOJHnM728Mrlh8qZ8cdQw/hP5gWpOMuvaA7rmqunTeqRdVaq0bLJhN8sYgsXST9+MXP/LK/lT1f0hSjSTCxsOpSYjT910/vVUB0uDceFIx/9aW8JSlsNjjKsdy0T77YR/rtmu3lFDL+bUi70bIlsjrLh9dBaSEA9/0LWFVYD4USC/d06fnSpYCOzHRx8t0XuFdnEXi2lKnltFzb+GRyPlT6HAF/qdqznybDS/nETWXT4OJhYonmFAPxGtN5dhwnoR4hv870qWBnsxyx8N0bE2y8cPdx6n/iYRG/odaFXaSj3sHKemksF/gZAKyKDDSxD6HETIOlndfmjLUtht5dox2tPnH7RVv60Y/zUt4OohixlNmme341R2sGjH/dYkH/AKiJXlN4HBIkwWLS3ULHIP8Aw5CflVHh3+xqntpGw/4fP+JZf7U9X9JEvWCL1kdPzjNL92qci6xNN7lok3ugX3kxSnuODn/tGRRUJH+kNiNcLr+zOCPmgoqPd6n7SfeaX7kZdtT6pv3f8qzduZ8x/UaKK6mL1ic72d8xe9zfcH7v/lNWPp6f3ooplD9IrFfFZ2HP0H5ivT+83lRRV2ZyuyfW+oqZw3Kiil09WaKv6EOe7zWvMnX0/OiimIyiYf8Av/lXpOnk9FFSy255fkPT86WLn/rvFFFTsQR23fd9T+RrxsD3Pj+VLRWWXxEaY/8AnfeSg5fH+kUfZX0/tRRWgQxV/wBfKhf8/wAxRRQVep5Tmf8AXdXc8vX/ACoooYMicV7x9Kc4Xl8KKKSviD38NHV+Q/10pU/z/Oiin7CNjwen+u6h+n8P5miipJO3X0P9q5p08xRRVUQjpJyHr/evB5+h/KiipRKEbkPKkooqSy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AutoShape 15" descr="data:image/jpeg;base64,/9j/4AAQSkZJRgABAQAAAQABAAD/2wCEAAkGBxQTEhUUEhQVFhUXGBYYFxgXFRoWHBgYHBYXFxYXHRQZHCggGBwlGxcZITEiJikrLjAuHB8zODMsNygtLiwBCgoKDg0OGxAQGzQmHyQsLCwsLyw0LC8sNCwsLCwsLCwsLDQsLCwvLCwsLCwsLCwsLCwsLCwsLDQsLCwsLCwsLP/AABEIAMEBBQMBIgACEQEDEQH/xAAcAAABBQEBAQAAAAAAAAAAAAAAAQQFBgcDAgj/xABOEAACAQIDBQUEBggDBQUJAQABAgMAEQQSIQUGEzFBIlFhcYEUMpGhIzNCUpKxB1NicoKissEV0fBDY3OTsxYko8LxJTRFg4TD0tPhF//EABoBAAIDAQEAAAAAAAAAAAAAAAADAQIEBQb/xAAzEQACAQIEAgcHBQEBAAAAAAAAAQIDEQQhMUESURMiYXGRofAFFDNCsdHhMlKBwfGiNP/aAAwDAQACEQMRAD8A22iiilFgooqP23tZcNE0siO0aC7FMptrbkWBPSgBzjMdFELyyJGDyLuqA+rEUsGMjcApIjA8irAg+RB1qoje7ESwSPHhWQujcA8VGa5U5HaM2Ci9j7xPhUBsjd2FoU40A42pkaRQzFzfMSTcODc87j1p8KEpCpVYo0PaG0Thg0kxHs41LjnHc2sy/aW5sCuuouObV22ZteHEA8J8xFrqQVYX1BKMAQD0NrGqNNs5ghijc8FjGTExLBCjq6tHmPZ1UXS+Uj7vOu/svDCtCLPES0WttL3MN7aRsBlt0FrchZnQSzKdNHI0Cis8wO2sW0TPLmD5mZVtbhuGJjUEDtwspCHmRe/faQx+854TOVCzRtEYVV7iYSEhUNwOeVw2htYMO4LcZLYYpplzoqO2FthMVEHQMp0DI2jIbA2PoQQeoNSNVLBRRRQAUUUUAFFFFABUTtveGLDfWB2NgSsaFyFJIDG3IXB+FRW+O1sThOHIhQwlisl1ylLkZGZu12b3FwvUVGY/acuIi0jj4wF4ZSTlF7ZrOlw6kdDlvYG2gItGLloUlNRJfEb74fgpNCeMGdUsCEKMwJXOHIKXtYEjnauuH3wwzArIXhkFs0bqcwB0zDLcOv7SkgdbVSJtgpNZpYFVr2lRTYXIH0iPpcHqOo8VF5jEbNVwlyc8dskl+0Da179b9QdDTlQbFusOcDvYYJ/Z5348RQSxYlAPqScuaQDQ2IsXXzIGtruDfUVm8+zmGIjlQ9jth08XGrgdLlVuOtr873XD7SxOGiSGFswdzGhku/BKlreaMqZbE9kkWuNKo6MollVTNIoqL3b2t7TAshXK92SRfuyIxVx5XGngRUpShoUUUUAFFFFABRRRQAUUUUAc6KKKUWGu0MdwlLGORlUFiUAbkL2y3zE+QqqS7znF4c8KFWjlsrESq5VGHbujIFzAH3bn163RnAtcgXNhrzPcPGqLtLHYUyyLhEl4iswkeIWiWQHUOjaNrfMYwW0ptJJyzRSpe2TGOE2EYSODPKFFrpIeKpA7r2K6dx7tDUzXiImwzWv1te3z1HlRLJlBJBNu4XPwGprpJJLIwNtnqlpKRm6XF7EgHw627tR8asQLUXLsZWxMU55RR5UXxudfQE/HwqREoyZmItbMT05XJ8q8wPe4uTl5nlqe1a3gCKq7PUlNoYxbQkwcyugDRCJRiAdDkRsquvcQHdiOoUjurRo3BAI1BAI8jyrO9rDJFO+pLR5QALn3SEUDqSzn41fNlSBoImX3TGhHkVBFY68UmaqMm0OqKKKSOCiivMkgUXYgDxNqAPVVPe/D4sshjlYQdoyKikHplBdCHCWvcjlYX0rzj96sNKSkYklyMVLJJwUDDmOJnUt6A1XcXA7TCVI5GQ5QY3xBltbqjs2nipuD3irxg207ZFJySVrnpNgYWQZmhiJP2lYsfx6Gu2zNkmDsxSHhXJ4bqGy3uTlcEEanreuuDwMQbiiAROeeiqT55CQaf1tjBa2Mjk9LhXiWQKCzGwGpPdXquPtCmThH3iuYAjRlvY2PI2JFx4jvq5U9KCGOuhFwL6gjRreHu+pNKWBbKR0DDqDr/YgfKoXCbaDmNRrNwcxVQTa5GZyBeyjJf+JRqTXobVWN0DLImdQI1eNoyyi4UDMAM5Jv3AAXsaX0keZbgZN7s4rg4uSJmsmIYsgI/wBqscZax65lufND31daziBxPLhuGVaXiAgrqFVJEeZwTzUBMmbkSwHWtHrJVSUnY1Um3HMKKKKWMCiiigAooooAKKKKAOdVfbO+SRynDwo0uJDAGMhkULYHOZbEKLEG9j5a1M7X21BhgpnkCZjZBqWc9yooLMdRyHUVmuPxaQTz4iAySRYlgzWhdZon69mVAHjvfxF+VRTim89CJyaWRO7cOKxV0aSGOAgXjECysT+/LpoeTBR5Ck2Rs1MPGI48xA6sbknqe4X8KaYLeCBlUNKA50s6GJifBG5nyvUpFKG1U39CPzroU4QX6THOUnqe68XbNyGS3O5vmvyta1rdb17oposj9oY5UheYOCthlN7gG+XmOlyL+tMYNlY2YyukmHgsr6SuTLGrO8gZkAtFnBU9q5AA0uKNp7KU4vCMSyxNiI+Kq6qzg3iLLy1YBCfEdwq24TFRYSMrKEilkMkhaVgiyuZHLLxT1tb+Era4GmOtUkpWNNKCauUPE4XHcJZ1kixEEeXOsAYFLAHNw3AL2WxF7jUG1talNjYtXVWUhswuApzCNWsxaRzzc21vr0Atcm04feR5JI8kMhiYqxkVQwEbo+UMoOdHEi5TZWUAakX0ocWKiwzzQYpZI0GKnMQaNxGUL3TUDKy6k93I1WlUzzZapDLIn9rGyE31AbL4Erq9v2Vv/oir3gEKxRhgAwRQQOQIUA28L1WtlYDjOrlRwls2b9YRZkVT1W4DE8tANbm1soryTlkFGLSuFFFFJHBSEXpaKAKZDuAsLu2FnaMMb5HjWVAfD3WA6WzVG7WxMmFB4iZlBsGEckYY9y++uY9AzLflepPfqTaIscImaPUMI27fgxuoNullNx3npBbNfKwM6uJmW/bgn4gF+0OJIXLLmNtCBTaTleydhNRR1aJXDYlHF0YH8x5jmK60UVvMhxxlspJz2H3M2b0y6nyqs70YzhwkiRiey0ZNhJExuNQQCUYZludQdNb6WyoHfLBJLASwBeK0ijra4zL5MAR527qVVT4XYvC11ctG7OxRBKI43KJDFF2VVLTs6tmldipZjdbCxFsvcbU7xOEw8yyrLK8yPkDIzBlAlYcIqAOyBfRh3XJJF6ebf2Xx4lVWMbo6PG66FGBsWAIIPZZhYixvUbLu4RAAVinnQuFaUAK6vLnJdQtrqGJAtYHlYGuebhluKcPDxYndPaY5XgLPIDJIiN9F2SbgZWGg0vc1c6i8fsSLEwhMVGjtlFyBazWsWQnVdb2ppuNM7YNA7lyjzR5yb5xHK6BrnnovPwoAn6KKKkAooqt7z72LhXEaxNLIVzlQwQBbkDtHmSQbADprbS8NpZstGLk+GKzLJRVebfPCiFJczHOLiMKWccwQyj3bEEXJA051FzfpDQXb2WfINSSYgQBzOUOajjjzLxo1JZqLLrRSKbi//wDPlRVhRnn6Rd3FJixMUxSeMtkjkkdhJfVljDZsjaA9kEaajkRF7I2mzqCy4pCCAVeJTfyIQG3ibVat4tzkntI2Knjkjz8OQupEee2YZSoBU5RpfpzFZTgdqLhZGTENiZGQ65cYHQ63zAKwve3K5tTKMrbiasL52NKssi9pQVP2WAPxGor3FGFAA5DxJ/OoDYu3oJgQiMt+fEkTU91jIW+VTGHIQaiNLnTK3M8uZAueVbYyTMzTWQ5opu8zqTmQZemQs7eF0yC3xNcNpSR8PiSIhy/rQBl7r3BI17gSdNKtciw5wEkc+IjiV1PDZZXsQbZTeNb8sxe2ncGq3KIsQDdcwVpEIYaXGaJwRyIIuNehrL9w8SJp2EkmWR5iysw4RaNYZYbRc7OjSaKel+t6vMuwZoGZ8BKqZjmeCYF43e1iwcHPGx6m5BOtrkmufUm5SubaceGNh7/2fi9qXFZpM6JkVM54YFraJ0NvTrzrpvNNEmEnbEBTEI2LBuR00GvUmwHjaqdPvnjco+iwsTjEJhpEZ3kkjdmADcOyhlIIIsxvfztZIN287rLjJjiWQ3RcojhRujLCCbsOhYsR0tSy533Nwbw4HDRye+sSBgehte1vC9vSpmiipAK44vErGjSObKoLMfAfnVI3/wAFKJOM7v7MVVOxIyGGXMQjZFIDK7MFJ5gkHkLVWNobdn4HBmkLwhg+dtX7OqoW+128pBOvZpcqnC7GmlhpVI8SeV8+ztJbE7x43E4iNYGMWZxkiCq3ZBBdpXN+S3JAsBoNTz06qp+j3Zarh1xDL9LOoYk/ZjJJjQeFiD4k37rWurQvbMXWcHLqLJerjHbMsqwsYEzydkBQVBsWAYjMQCQtyAT0rOdm45cU7SRCMOpIaSS0k172Og5A9Dmt3C1XjaW9GFiV+MzqADfNDKoPgCyAG/LnWZbuurQpnw/EiS4ilSzOik+46jthlBGq36edPovMy1lkW7DxMt80jP5hRbyyqPnXauM8mVQQe7mGPxtr6mm8WOLG1ufIpnb5mMKPU1tulkZLHeXEgKSGU2563t6LqT4aXqPwUgeYgrIUiQ4mditmcR6xRBDqoLC4BAuFPO5Nedt4r2dQ5ksORv23Y6ZVjj0XMT1INu6qzsDG4uDEyzQ5BmF5FlYsCmZVAdtO3mbKLW1DACwIrPXm0rDqMbu5qBxuIXESSiFpYCkQXI/aXQsWWNrK4JaxIbN2RodKdrvVhORmCt+rYMsgPcYSM4PpURsnfGNBFFiYThLhViOjQMLdkJMvZAt00FutON7Gs0chDRFT9FiY1WUozCxjeE6ujDot9be7YGslzWOZNqvikK4MEK11OIdSqqOTFENmkca20C35nSxltm4FIIkijFkQBR1PmT1JOpPeai90cG8URQljGGPDLrlds3bkcpzS7s1lOoAFTtBAUUUVIBWdfpKAOJgy6Osblzb3lZgEUnqAVY+Fx31oUsgUFmICgEkk2AA1JJ6Csh3u22Z5WmQadmKFbElhm7Jy6HM7G9u7L1vSqz6tuZrwUL1VJ6RzYzVMqkLYc7X5Am5+GtWPcDYcrzGeYEwqPow65Q0mYdtU55QBzbqQR4Tm6O56xRrJigss57RBsUi7lVeVx97ne9jardVKVHhzY7F47pVwwVl62CiiitBzhtNhUcguisVvlLKCRfnYnlyprtSOUgLCkDDW/FLWHK1kVTfr1FP6UUssZpvFuNLIrM3+GwKCCWWFouvWS+g16WvVWixnsriLDSbOYkHNKpcAW75JD2vJSeVbNiIZ3NhIsSa3KDO57rM4Cp6q3pXrCbHhjYuEBkPOR7u58OI1zbwGg6Cmxk1oUlG5lJ3iCf8AvOLUnnkw0Zs3hxSDf0K+dc22is5CwKzOpuRErTuGOgKdnIXsNZXJCm9r8603aGzpsQ1n4McQOhCCaU+IZ1yRfB/MU+2TsmHDJkhQKCbnqWY82Zjqx8TTHWkL6JGc7P3AkkkhbFRLkIK8IOSIIQCbmQG7zM5HLvdr8gLJiVlwCEO0mIwJBDsWPHw6nQtnWxkjA66OvO5tVvpjtzHpBh5ZpRdERiwtfMLe7Y6anT1pTdxqyKftrYpjZMSmSYnhos7InEAd1jjPHzEEgOO3wy1hzvV8hjCqFAsAAAB0AFgKxdNoYv2YYZpOFEuioqAuqhsyIZW+7oNADoKsO6m/WTjJjpWkylTG6wlib3zoREluyQNfHwpUasG7JmmeEqxgptZM0qiorZW8WGxC3hmRu8E5WHmjWYeop5Pj4kGZ5EUd7OoHxJplzPZkF+kkf+zpz1HDYddVlRhp5gVl5QzRquX6SQqiqf1jdkXHgx9LXq4b67xx4pBh4DmjzK0j27LBTmVF+92gpLcrCwvc24fo/wBkmfEe0tfhQErH+3KQVZr9QgJHmfCs8+vNJbHSoXoUJTl82SXPtNHweHEcaRjkiqo8lAA/KutLRWk5hFbc2m8S2iw0uIcjRVsF7u1I2g+Z8KzDaC4oTiT2GXBKeZw0Rnz9+dFbJ/FkvWx03xeDElszOAOiSMl/MqQfnQnZ3IaujLcdvG8d40hxMsuW4Bw7RMo5BirLcjxC2qKO8GLjj+mjnQsRnmkhZVjB5LGmWxbuLHU9LVs+FwMcYIjRUzakqACT94n7R8TUFjd3nzKYmLym98TO3EMI0BMUOiK5/ZVQLXN+RY602UVKJnUEr4jEhPZnVo1FlN2nbMLqCx0gBvdm0IvzuRWg7tbnrAkZlIaQNxGC6R8Tklha5WNeygOg1NrnSY2JsSHCpkhU66szEs7t1Z3OrHzqRpcpOWpeMVHQY4jZULw+ztGphyhQhGgUCy27rdD0sKo2E21FgxPs7aBJjRbQsEZy8L3CrZVNivIHw8NdCxE6opd2CqouWYgADvJPKsLm2pxJ5QlpXMkhMuYZXGchXB5kZcoAtoLDQUmpJxV0jTh6Uak+Fu3mWjYO/EkOFjiEDSmK6B2bhB4l0RrEM2cqBoQB49K0HB7ahkijl4iKsiqyhmCnUcrE8xyrH0S4KscxPPQcjpbL3edecRsxAC0kQAOhZk69O0RSI4l3zR06nsuPCuF253NxZwBckAWve+lu+9RG1958Nh1VnkDZ75Fj+kZgOZCr0HfyrIjAqqI88nCN24RcmIEC+Yxk2sDb1tXLBGJT9FH2nPZVVzO46WQa2/8AXSm9PfRGdezuF9eSSLPvLvI+K0P0cAN8l9XA1Bkbu65BoOpPR7uBu80si42cWRb+zoRqbixmYdNPd8791e929yXkYS44AILFMPe9zzBlPI/uDTv7q0OrQg78UhWIrwUeioq0d3zFooopxhCiiigBlNgwxzB5FbvVzb8BunyrwcPMPdmB/wCJEG/oKVwTZsifV4mXylCyj42Dn1apCAMFGcqW6lVKg/wljb40ssNg+IB9yFx1IkZD4WQow/mp1BKx95CvLmVIPlY/mBXQUtXRAUUGqjtzfmOMlMOvHcXBa+WJT1vLY5j4KD3EiobsTCEpO0VdlsZgBcmwGprJt595nxxaNGMeFvaw0aa2uZidUTqF5kannYJtTePFzIc0vZIJ4cI4YYfdLklj8QDUBsbGxZ3mmGaKI+4SF4sjuxSMk+6lhmYnQLHbUG1JlJyygb44eNDr113L165lh3e3I468UKFA9wyZjm7it79n9r4Xqdl3KYIcjq7DoGyG/wC8VYHyIHTWk3g9qmkliSxRoiFZZGyusj3w8qxqpF4nsrsD7rK1uVkxmysRBNJLxBHHI6NnurBJpJBC0gVtBliZhroSV00qeijvmKeNq36vVXJIo+1MOsbOMTGMyc88YVx90EXIYEahlJB15WppgZIHI4OHMjm2kUOYg+Gl60UIJn2biJRIbyyRgzCO7o8UkkTfRWUgFBlNgettavii3LSjokW9+nlkr87ZmX7J3HxOIs2KPs8XWNSGlYeLe7GPielq0rAYNIY1iiUKiABQOg/ufHrXelpkYqOhmq1Z1XebuFFJRVxQUUtFQAlFLSGgCF2/vPBhCqyFmkYXWONczEcr9Aov1JHXuqB//wBGSx/7pib/AGb8Kx82z9n4Gq1tHGCfETTCxzOVUg840JRD5HKzetdNibEnxRLRBVhByiR+THk5VRq9iLcwOet6S5tvI6UcLRjSU6r15HDbe2ZcWw9oyKq6rAjXAP3mJ+sbu0AHQVEYrEm6pEMzvlCAdWY5UA9dfIVeMV+jRJAM+Je/eIkHw5sPjUBsHdqePHYiMMnHihAiciyjiOFGIC94QuSv3iRfW9UdLileRf36FODhRjbt3JXZ+7cUEZOJIxMxEgCKSIllRc/CNjdpGHVu7QDS8xgNr4ZJXRcNHHcgBkVRxITEr5sqrdjndEy98id9ctmbEklYe0QCGSPKrMrcSOXKPop42LXSZSq9pgTlupvfSWWHCTM8cJUTRgaqLFbMmVhyDgPAg0uLx28Kckkc2UpSd5O5TIN0oJMckLmVcO8MkkUZujjLIivCx1LKvvA9xGptetD2TsTD4YWw8KR35kDtHzc6n1NVzajx4XHbOTsgscSGNgtzIF1sOWaUirnVlloRKTeoUtJS1JUKKKKkAooooA50UUUosLVd3g3ujwsio0buNOIy27AP7PNtLHQdRUbvvvgcNKuHjaON2TiGSU9lVuVAVeTObE66C3Ws9TaBmmZzNLM1hnJVcpH2TYAZfMVEpWRow9FVJJSeXer+BfN8951kRIMNICJk4kkinlFewUHoXII7wA3UiqcmBlnkXD4ePMSLt9lET7OZh7oJHLmQCADem+Hw9phFAmaWY6INOX2jb3V7z01rX92djDCwhLhpD2pHAtmc/wDlAsoHcB1vVV183oapyWFpunF9d693+FY2b+jhRdsRiJXcixEdo1Gt7C4J9Ra9GBwWG2djikjgriI80bzZSVdTkkTiEcnVl59xFXysv/TDgWeTDsoJyxzsbc7K0NyAfeIzXt3A03Q5/FKbzZoeFwKQRlIE0XMUTNYC5vkUn3Fv0GgHIVGbp4l58MyYrK8qSTRTCwKkrI3IW921rXHKqTuvvyYo8hgWQdTC4Q8rXMLEBD35bd+text2KDMcFhlw7OLNKx4kmpvYDUE3ubljr0NLdWK1Y+ODqyeSy57Fj3m2ogx2z8IvvcXisFtZVWORUW3S9yfAL5VcKwOPHOmMjlAMsqvxDmY9xHbfWxN9e4BQKn8VtrFykl8TIv7MNolHla7H1Jo6WNi8cBVlJqO2/r1zNepaz/cveiXjLhsS3ED34UpsGzAFjG9tCbAkHwNX69MjNSV0ZqtKVOXDIWiiirChaKSigCH2/vAmGsuRpJCCwRbaKCAWZjoBcgdT4c6o+396sRKjRlo8OjAghSXkIPMBmt07lrQNqbEgxBUzxK5X3Sbgj+IEG3hXTAbLhgB4MSJfmVUAnzbmfWqtNjqc4RWcbvy9fyYzmCQgxEtqgBBuW7QFvPW1q2Dd3AmDCwxN7yRqGt9612+d6r+zNyjHiuI0itCsjSxxhLEMxJAZuoUnTyHK1XGqxjYZicR0vDZWshDVM34x3sU+GxoF1ObDzAc2jP0i28VKsR8OtXM1XP0g4bPgZG6xFZde5GBf+TMPWpYhK7HOB3rwcoXLOgzC4DHIT6NaoXH7RWDEHEy4nCRoE4SRrmmcxhyxIClbO2mgDAWGp1rNodnBSVVlZb3ysA2W/I5T+YI9ad+zxqL5UFtTZQo86zuukdSPsxy3t5nTevazYiYYthkyZOChOq5XDLcDQsTmJ7tB0qz7W30xMpthrYdOjOokkbuOX3UHhqfLlVNgBlfOwIRbhAep5FyPkKczY5FZVJ1PpbnY36i4t4XqqrPTc0RwVHKUv06Lt7X37F13W3vmM6QYvIwkJWOZRk7diQjJy7VtCOunWr7WIYtMynKe0LFfBlN1N/MVcpd/yYYjAiu5jVpHdiqIxGq2AJZgeY0AuNelPp1LoxYzB8FRKmtS/UVHbvbQbEYaKZ1yM63I9eYv0PMeBqRp5zQooooA50UtJSix5khVrZlU25XANvjTTauxMPiQBPCkluRYajyYaj0NPqWrIBjsvY0GHBEESJfmQNT5udT6mn1FFSQBqo/pIwCvBHKxYCGVWZl5qjgxs3kpZWI6hSKtxrliIFdWRwGVgVZTqCpFiCO4iqslZZoxKIsGKutmUkHskajQ94+BNGILEEJoe/8AK3+fSpzePYjYUgSFmhGkGIN/ox0gxFuajTLIfI20IiCw7x8f71zqsHTfYemwuIjXhrnvz9dpxweFEYsLknVmPNj3muAxrCWxVwqr2zzVLsMjFhyB5XNuYr1/iAZ1ih+kldgqqCAMx0F2OnOtU3O3ZGFgZZcsksxzTm1wdLBNeaAEj1PfTaNOUruZmxeMhSShSenh69MzSeUrlkX3kZHXxIIIAt3jT1qc27vnLiMgiMsCPlCIluNIx6ZhfKL8rW7ydbCR3j3UEHaw8TNA188cYztE33kUm7xnW6DUaFeoqG3S2I0u0I5R2o4jmLZXVVARgF7YU5y5GltApvTacJRdtjNWxFKtHpLdZZWf17TSd2sLLHhoknYtIB2ixudSSFJ6kAgelSdJRWlHLbu7i0UUVJAUUUUEBSUUVBIVwxmHWSN42911ZD5MLH5Gu1FVJMTxGHKmzC0kP0ci2HvKLZrEDR1AcEfeNJa9j625a+VaTvVuouKPEjcwzhcucDMrre4V0+0AeR5j5Vlm1pJsJKYcTGocWswayMDyYEjl/qwrHWoybvE7mDx1Ph4amT+o7Gg7gPyqc3N3ZGMYz4iO+HAKxKbjiMdDJoQQoAsO+9+lUnaDs8ZYyIFOlkbs37i3Nj4AVue69/Y8NfnwIr/gWrYekl1nqK9o4ptKmlZPzM33k2YcLiTEGYpIgeFnsTcDKyXFrkdk95vc3JNR+w482Nw0NgY1eMup+2TmNyOo7JJ9a2DauyocSnDnQOvMX5g96sNVPiKZbH3Yhw7h04jMoIUu5bKDzt49Lm5tcX1rQqfWuY/e26PRvx7CapaKKcYgooooA50tQo3kgZgiyCOQnRJ45IS3ksgUt6Xrs2KxK6nDo46cOftH+GRFUfi9aWWuSgpahZN4o0F5454e/PC7AeckQZP5q5x75YBtBjMPfuMqg/Am9AE9Rem+FxscgvHIjjvRg35Gu9TcgKY7X2vDhY+JiJFjW9gTcknnYKNWPgBUDvnvi2DZY44DM5UO3ayhVLFRyBJJKnp0qi7z7dbEuMQ8ZjyIEjQtnykklmJA0zGy37lHkFzmomihh5VXyW72NX2XtSDFR54XWVDobeWqsp1GnQisn3r3Xhw2OtGq8N4+IEOuQ58pAH3bi4v4jpTbBLNC3tGFlaFj2ZFtcZxzjkjPuuO4+Y53pNpbSdpOLOxlnksqhEsSB7saIL6XJ8STSp1bxcVq9jZRwjhUVRtcCzvsd90tnCXaWHAAHDzzvYdBYJ63y1tVVfcPdw4WIySge0TWaT9gW7MQPcOveb+FWinQVopGGvUVSo5IKUUlLVxQUUUtSQFAooqQCikoqLgFFBoqAErxNKqqWYhVUEkk2AA5kk8hUfvNtkYTDSTlC+TKAq6XLMEXU8hdhr8jWc7U3xkx8IiaDgpmDP283EC6hAMo0zWJ/dt1qspKKuxtKlKrJRiXPB794OSZYld7ucqOY2VGPQByNb9Dy8ahv0sRKRhNbScVgCNG4fDJk17rhb1SZXVlyyjJckKScoax0ZHOhsRrY3BFjQ7HMry4ni2XJGHkVmA+6qhrknTkt9KT0jaeWZvWDhGcWppq+eiPUsLFMgOZ2siXA1ZyEUaeJFbZs/DCKKOMahEVB45VA/tVL3J3bfOMTiEKBfqUbRrnQyMv2dDZQddSSAbWvgq1Cm4xzE4+vGrUXDosgpaKK0GEKWkooIFoooqQMp/7cDFqAmKwgzCxQyLHc+MGIhN73/WAfnXvDxTILsViGuXLHiMPG3nLg8RJCvLqPSs0in2hlXg4iJ1tYBQmW3T6Irw/hT7C7fxMYtLs/DsCe0Yk4JbvJOHdQfw014eoloKVem/mNNwG28XbsK0qjkcPi8NigfISiOT4tTuPepDcY3C4lV5fSYBiPVkaQHTwFZhh9tbPY/TYLFYduReHEOxN/wBmawt61K4XbGDjt7NtHEw+EmFR/nFlPzpTi1sNTROTTbMeVgMPgGW/Z4c/ssw5WujrGoPX36uu7+xY4iJIJp8hH1TYjjILjxLWI/Za3nWYyb1i1mxGHxIHLOsyOR3WxEMid/2q57I3rwSmz4eCI/eOFil+cRiPwU1DQGvbX2DBiSjTJdkvlZWZGAPMZ0INj3XtTLAbm4OJg6whmBuDIzy5TzuA7EA+NQexd7oS1oZMLICOXtEsB9IJlKg+TVY49ttzbC4gD7y8KUHy4UhY/hqti1zxtjdXDYli8iMshFi8TtEzAcgxQjPbxvS7E3WwuFOaGPtnnI5Lv5Z2JIHgLU3xO3MOTdsVLh/CROD/ANeKlhZ5Lez7RRx4pDL/ANMpQFyw0zmMpN4nit3MjMfxK/8AaoojaCk2eGQdP+7Zb+vtf9qjNo+0832bhp/I2b4NGw/mosQWGSbFqdIYHHeJ3Q/hMRH81NcZtCYa+x4o+MUsB/laUX+FVY7cKfWbJxkdusDP+ceWukW+uEH1v+I4bxlEjAfFn/KpAf43e0Qaze2xC3ObCo6j+KL/APKlwm/MD6rjcK1+QeOSD4uzEfKma7x4R/q9rzqfFIz6WfD1GbQ2DsvEuXfaS8TqQ2GiJ5e8qxrc6czQBeMJt3OLqIpP+BiI5P68lOP8YANmjkX/AJbfJHas2xG7OBBuu0sGT/vocNJfX7ylW9b03k2Fhr//AAqYd6YqXCty7szrQBqy7UjPMsvi0boPiygV0TaER0EkZPcHU/K9ZF/2Zw9r8PEJ/wADG4SYegcoTTL/AAfZbnKcdiInHTEQ3I9QLfOgDbxMv3h8RXLFYhltlieS/wBwxi3nndflesaj2DhtBHiNly+Msk8LH0WQgelWXZm7ZsMuHwcmnOHaWJUW8Fym3xqALy6DEI8c+HdUZbMJDGQwPT6N2PrpUQu42Fz5m4zjQZXndl00ANzmYAaWJI5U3wOyHhcOuEkuOVtoSOPwyEA+tPsZjZnt9DjYCOqezSD1XO5b0ANBKbWhM+xx5BHw0yAABMoygAWAC2sBavGE2ZDEbxQxIe9I1X5gVWv8WxanSSJx3YjDT4UjzmAZD6KK5jfzISJYFNuZw+Kgm/lZ0f0tRmBdBS1VcL+kHAOcpmKMOayI6W9bW+dS+H3hwri6YmBvKVP86lEEnRTYY+L9ZH+Nf86cA0ALRRRUgFFFFQB8s4/Yt7sXja3MvEL201LR2Pypth9nYgWMThlt/scQRrfmM99PCpD2qVff4fmWkw/pqCp+NepwW1fDl/HLFMPQhlauw6cHmcWnUmlZ6etsjkDjBYfS28Qj/kNa6KzkXmWx5DNhb/zJY99JEypyjlHfYTx/JQw+dOV2mt9XxKegYfFlzH1pbit368h6k7ZLy/05wmK+vspP7Suh9c1/9CpfZeOeO4hcICblYsU2U+JiZcp+Bpku04jocQ38cQ/PJQFgb/awk+McY/sKLReWXl92Q3LtXj9kWGTeHEnR0Sca/W4bDyD4qyGvWG2zh1P0mz+Hpq2EeXDN55EOXr9+qsuzlP1bi/egX8uMK4thsYnuGVh3lgPkXb/RpToxfy+A2NaSy41/ORpmC3owJACbQx2GbumPFt4FpEkH81SsUOHxFr4jZuLPTiQRhz/Gr9n8FY+cZi10YSeqA39ctq8NtVv9okR7s8YHT0rO6UVu/D8mhVJPZPuf4N0TcfBsA3B4T8zwJ5VAPgVK/kK5zblsPqMfjoj3Gcyr+F/86xnAY9jqsOHv4FUPoM16m8Dt7GoDlLqCLaSSHTwsGUeY1oWHb0fkyrxFtV5ov77t7TUnJtNnHQMip8SUkv8AAV0w+E2svvzJIO4CJvzSO/yqjLvXilH1kn/Pv8pLflTzD7+YxbdqRh+3Ejr8YrN86Pdp7W8/sCxMN19PuWnEwYpz9Lh4jbq2BjkHmCmLLfIV5VP1i8r6cLHQLf0LKBUXh/0nS8nhjJ85IvkUan+G/SUD72HH8E6sfgyrVHRqLYZ09Pme/YcM/ZK4Qkjrig7fgngPzp1BuXETcwwWt9uCBx5DhLHSHf8AhYWfC4jyIhYf9WuSbz7O5mKSEnmywsp888Fz86h05rZkqrTekl4nuX9HsBN+FhT4cKVPms9h8KaN+j+AE5sEhH+6xkt/wSKAPxVMRbwYI+5jjH4O/wD+9SfnUnhNprJ9ViMPL4Bhc/xKx/ppbutRis9CkvuFgz72Gx0fk8cn9DMaZTbh7Pvf2nEwn/fRZB+J41+N61ZL21Fj1sbj42F/hTbHY7halJWHfGhkt4ZV7XyouBRtkbouNcLtiUjuUiQW/d4hHyqcGxdoJ7m0Qw7pcKjfzIymveL2rgJPr4xp+vwcgt6yRV4XaGzDYLiIYyOQTEGA9/JXWgDph02op7T4GQfuyxm3pmFOzJiv9phcO4/YnJP4ZIVH81e8MqP9Vi3YdyyRSfMqx+dOxhZBymY/voh/pC0AQWOEB+v2W58fZ4Jh/wCGzH5UwMOyW9/B8P8AfwUsYHT3uHlHxq0zRYi3ZliB/agZvkJhTdY8aOcmFb/5Uif/AHWtQBXV2PsNzYeyX7hNlP4c4qQwe5mDXXDvNGOf0OKkAPwancxxbaS4TCyL4Tkn8MkFvnTfCbJhkf6XZcUZ/WZcO3TvU5vlUgScOxyvLEYn1kDW/Epv60/w8ZVQCzOfvNlufPKAPlUSN1sKCSsZQtzKSSRk+qOKVN3ox7suKH/1c7fJnIqLgTNFRq7LI5YjEfiQ/MoTRUgfMceInUXyTAd8MomH4HzaeoryMdESCZFVuvEwxRvxxHSmgxWHQ9qLEYdzzMbEfmRp6VL4HEh9Iscb/dmQEnwubE11Iu+V/X/JybWza9d/WPeHxTfZmi9MQ1/wzIbDnpTtMZirCwViP2o2H8rLf4V7OGm5PDhph4DKT3aMCK7RYWMe9hMun3Ecfym/ypvDLnb1/JVyjyT8H9jyu0sSPfwxP7p+PU12XaQuM+Fl/wCWD8/jXWCCL7IkQfs8VB8OVdUVekz3v1dT/UDU2lz+hRyj+36r+2NHxmGb347d+aDl6gV6Q4T7LRj918nyBFSEcTfrXIP7h+YSlZH5Bx6qD+RFSovdeX5K8a2v4/g5xxr9iV/STP4/bzV1OHb9YT+8qkfICuUmH70iY6dLdOfI0ghS/wBSB4qE/sQflRb1mVv2/QJNnX5pA3iY8p+NzXH/AAzXSJF8UldD8AtqcKE/bH8Ug/vXV1IHZZjy0uNef3gb/Go4FyJ6SS3/AK/sb8BuQ4w8Q6t/Wb/KuDYXlcsTfrEpPLvRf704aVhzD28VVu/7jXr0MXbmR6q0evmanhQcUtjyqoNA7L4Zjp6OSPlXpsLce8Gv95Fb+wrpFOG0upP7LXH+ta9rAvVR+EVayaKOTTOYwxAGUJp90NH81Onwr0ZG6py5WbN63YCjgr0BH7pK6+hFIUI+2w9c3p2rmoUbaA5X1PSzd4Yeak/lcV4eON/eVW81Bt8RXqz2Oqkd2Uj5gn8qRZG6oT+6wP52Pyqe8juOkIKiyNIv7kjoNP3WFOYNoYhNUxOJHnM728Mrlh8qZ8cdQw/hP5gWpOMuvaA7rmqunTeqRdVaq0bLJhN8sYgsXST9+MXP/LK/lT1f0hSjSTCxsOpSYjT910/vVUB0uDceFIx/9aW8JSlsNjjKsdy0T77YR/rtmu3lFDL+bUi70bIlsjrLh9dBaSEA9/0LWFVYD4USC/d06fnSpYCOzHRx8t0XuFdnEXi2lKnltFzb+GRyPlT6HAF/qdqznybDS/nETWXT4OJhYonmFAPxGtN5dhwnoR4hv870qWBnsxyx8N0bE2y8cPdx6n/iYRG/odaFXaSj3sHKemksF/gZAKyKDDSxD6HETIOlndfmjLUtht5dox2tPnH7RVv60Y/zUt4OohixlNmme341R2sGjH/dYkH/AKiJXlN4HBIkwWLS3ULHIP8Aw5CflVHh3+xqntpGw/4fP+JZf7U9X9JEvWCL1kdPzjNL92qci6xNN7lok3ugX3kxSnuODn/tGRRUJH+kNiNcLr+zOCPmgoqPd6n7SfeaX7kZdtT6pv3f8qzduZ8x/UaKK6mL1ic72d8xe9zfcH7v/lNWPp6f3ooplD9IrFfFZ2HP0H5ivT+83lRRV2ZyuyfW+oqZw3Kiil09WaKv6EOe7zWvMnX0/OiimIyiYf8Av/lXpOnk9FFSy255fkPT86WLn/rvFFFTsQR23fd9T+RrxsD3Pj+VLRWWXxEaY/8AnfeSg5fH+kUfZX0/tRRWgQxV/wBfKhf8/wAxRRQVep5Tmf8AXdXc8vX/ACoooYMicV7x9Kc4Xl8KKKSviD38NHV+Q/10pU/z/Oiin7CNjwen+u6h+n8P5miipJO3X0P9q5p08xRRVUQjpJyHr/evB5+h/KiipRKEbkPKkooqSy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" name="AutoShape 17" descr="data:image/jpeg;base64,/9j/4AAQSkZJRgABAQAAAQABAAD/2wCEAAkGBxQTEhUUEhQVFhUXGBYYFxgXFRoWHBgYHBYXFxYXHRQZHCggGBwlGxcZITEiJikrLjAuHB8zODMsNygtLiwBCgoKDg0OGxAQGzQmHyQsLCwsLyw0LC8sNCwsLCwsLCwsLDQsLCwvLCwsLCwsLCwsLCwsLCwsLDQsLCwsLCwsLP/AABEIAMEBBQMBIgACEQEDEQH/xAAcAAABBQEBAQAAAAAAAAAAAAAAAQQFBgcDAgj/xABOEAACAQIDBQUEBggDBQUJAQABAgMAEQQSIQUGEzFBIlFhcYEUMpGhIzNCUpKxB1NicoKissEV0fBDY3OTsxYko8LxJTRFg4TD0tPhF//EABoBAAIDAQEAAAAAAAAAAAAAAAADAQIEBQb/xAAzEQACAQIEAgcHBQEBAAAAAAAAAQIDEQQhMUESURMiYXGRofAFFDNCsdHhMlKBwfGiNP/aAAwDAQACEQMRAD8A22iiilFgooqP23tZcNE0siO0aC7FMptrbkWBPSgBzjMdFELyyJGDyLuqA+rEUsGMjcApIjA8irAg+RB1qoje7ESwSPHhWQujcA8VGa5U5HaM2Ci9j7xPhUBsjd2FoU40A42pkaRQzFzfMSTcODc87j1p8KEpCpVYo0PaG0Thg0kxHs41LjnHc2sy/aW5sCuuouObV22ZteHEA8J8xFrqQVYX1BKMAQD0NrGqNNs5ghijc8FjGTExLBCjq6tHmPZ1UXS+Uj7vOu/svDCtCLPES0WttL3MN7aRsBlt0FrchZnQSzKdNHI0Cis8wO2sW0TPLmD5mZVtbhuGJjUEDtwspCHmRe/faQx+854TOVCzRtEYVV7iYSEhUNwOeVw2htYMO4LcZLYYpplzoqO2FthMVEHQMp0DI2jIbA2PoQQeoNSNVLBRRRQAUUUUAFFFFABUTtveGLDfWB2NgSsaFyFJIDG3IXB+FRW+O1sThOHIhQwlisl1ylLkZGZu12b3FwvUVGY/acuIi0jj4wF4ZSTlF7ZrOlw6kdDlvYG2gItGLloUlNRJfEb74fgpNCeMGdUsCEKMwJXOHIKXtYEjnauuH3wwzArIXhkFs0bqcwB0zDLcOv7SkgdbVSJtgpNZpYFVr2lRTYXIH0iPpcHqOo8VF5jEbNVwlyc8dskl+0Da179b9QdDTlQbFusOcDvYYJ/Z5348RQSxYlAPqScuaQDQ2IsXXzIGtruDfUVm8+zmGIjlQ9jth08XGrgdLlVuOtr873XD7SxOGiSGFswdzGhku/BKlreaMqZbE9kkWuNKo6MollVTNIoqL3b2t7TAshXK92SRfuyIxVx5XGngRUpShoUUUUAFFFFABRRRQAUUUUAc6KKKUWGu0MdwlLGORlUFiUAbkL2y3zE+QqqS7znF4c8KFWjlsrESq5VGHbujIFzAH3bn163RnAtcgXNhrzPcPGqLtLHYUyyLhEl4iswkeIWiWQHUOjaNrfMYwW0ptJJyzRSpe2TGOE2EYSODPKFFrpIeKpA7r2K6dx7tDUzXiImwzWv1te3z1HlRLJlBJBNu4XPwGprpJJLIwNtnqlpKRm6XF7EgHw627tR8asQLUXLsZWxMU55RR5UXxudfQE/HwqREoyZmItbMT05XJ8q8wPe4uTl5nlqe1a3gCKq7PUlNoYxbQkwcyugDRCJRiAdDkRsquvcQHdiOoUjurRo3BAI1BAI8jyrO9rDJFO+pLR5QALn3SEUDqSzn41fNlSBoImX3TGhHkVBFY68UmaqMm0OqKKKSOCiivMkgUXYgDxNqAPVVPe/D4sshjlYQdoyKikHplBdCHCWvcjlYX0rzj96sNKSkYklyMVLJJwUDDmOJnUt6A1XcXA7TCVI5GQ5QY3xBltbqjs2nipuD3irxg207ZFJySVrnpNgYWQZmhiJP2lYsfx6Gu2zNkmDsxSHhXJ4bqGy3uTlcEEanreuuDwMQbiiAROeeiqT55CQaf1tjBa2Mjk9LhXiWQKCzGwGpPdXquPtCmThH3iuYAjRlvY2PI2JFx4jvq5U9KCGOuhFwL6gjRreHu+pNKWBbKR0DDqDr/YgfKoXCbaDmNRrNwcxVQTa5GZyBeyjJf+JRqTXobVWN0DLImdQI1eNoyyi4UDMAM5Jv3AAXsaX0keZbgZN7s4rg4uSJmsmIYsgI/wBqscZax65lufND31daziBxPLhuGVaXiAgrqFVJEeZwTzUBMmbkSwHWtHrJVSUnY1Um3HMKKKKWMCiiigAooooAKKKKAOdVfbO+SRynDwo0uJDAGMhkULYHOZbEKLEG9j5a1M7X21BhgpnkCZjZBqWc9yooLMdRyHUVmuPxaQTz4iAySRYlgzWhdZon69mVAHjvfxF+VRTim89CJyaWRO7cOKxV0aSGOAgXjECysT+/LpoeTBR5Ck2Rs1MPGI48xA6sbknqe4X8KaYLeCBlUNKA50s6GJifBG5nyvUpFKG1U39CPzroU4QX6THOUnqe68XbNyGS3O5vmvyta1rdb17oposj9oY5UheYOCthlN7gG+XmOlyL+tMYNlY2YyukmHgsr6SuTLGrO8gZkAtFnBU9q5AA0uKNp7KU4vCMSyxNiI+Kq6qzg3iLLy1YBCfEdwq24TFRYSMrKEilkMkhaVgiyuZHLLxT1tb+Era4GmOtUkpWNNKCauUPE4XHcJZ1kixEEeXOsAYFLAHNw3AL2WxF7jUG1talNjYtXVWUhswuApzCNWsxaRzzc21vr0Atcm04feR5JI8kMhiYqxkVQwEbo+UMoOdHEi5TZWUAakX0ocWKiwzzQYpZI0GKnMQaNxGUL3TUDKy6k93I1WlUzzZapDLIn9rGyE31AbL4Erq9v2Vv/oir3gEKxRhgAwRQQOQIUA28L1WtlYDjOrlRwls2b9YRZkVT1W4DE8tANbm1soryTlkFGLSuFFFFJHBSEXpaKAKZDuAsLu2FnaMMb5HjWVAfD3WA6WzVG7WxMmFB4iZlBsGEckYY9y++uY9AzLflepPfqTaIscImaPUMI27fgxuoNullNx3npBbNfKwM6uJmW/bgn4gF+0OJIXLLmNtCBTaTleydhNRR1aJXDYlHF0YH8x5jmK60UVvMhxxlspJz2H3M2b0y6nyqs70YzhwkiRiey0ZNhJExuNQQCUYZludQdNb6WyoHfLBJLASwBeK0ijra4zL5MAR527qVVT4XYvC11ctG7OxRBKI43KJDFF2VVLTs6tmldipZjdbCxFsvcbU7xOEw8yyrLK8yPkDIzBlAlYcIqAOyBfRh3XJJF6ebf2Xx4lVWMbo6PG66FGBsWAIIPZZhYixvUbLu4RAAVinnQuFaUAK6vLnJdQtrqGJAtYHlYGuebhluKcPDxYndPaY5XgLPIDJIiN9F2SbgZWGg0vc1c6i8fsSLEwhMVGjtlFyBazWsWQnVdb2ppuNM7YNA7lyjzR5yb5xHK6BrnnovPwoAn6KKKkAooqt7z72LhXEaxNLIVzlQwQBbkDtHmSQbADprbS8NpZstGLk+GKzLJRVebfPCiFJczHOLiMKWccwQyj3bEEXJA051FzfpDQXb2WfINSSYgQBzOUOajjjzLxo1JZqLLrRSKbi//wDPlRVhRnn6Rd3FJixMUxSeMtkjkkdhJfVljDZsjaA9kEaajkRF7I2mzqCy4pCCAVeJTfyIQG3ibVat4tzkntI2Knjkjz8OQupEee2YZSoBU5RpfpzFZTgdqLhZGTENiZGQ65cYHQ63zAKwve3K5tTKMrbiasL52NKssi9pQVP2WAPxGor3FGFAA5DxJ/OoDYu3oJgQiMt+fEkTU91jIW+VTGHIQaiNLnTK3M8uZAueVbYyTMzTWQ5opu8zqTmQZemQs7eF0yC3xNcNpSR8PiSIhy/rQBl7r3BI17gSdNKtciw5wEkc+IjiV1PDZZXsQbZTeNb8sxe2ncGq3KIsQDdcwVpEIYaXGaJwRyIIuNehrL9w8SJp2EkmWR5iysw4RaNYZYbRc7OjSaKel+t6vMuwZoGZ8BKqZjmeCYF43e1iwcHPGx6m5BOtrkmufUm5SubaceGNh7/2fi9qXFZpM6JkVM54YFraJ0NvTrzrpvNNEmEnbEBTEI2LBuR00GvUmwHjaqdPvnjco+iwsTjEJhpEZ3kkjdmADcOyhlIIIsxvfztZIN287rLjJjiWQ3RcojhRujLCCbsOhYsR0tSy533Nwbw4HDRye+sSBgehte1vC9vSpmiipAK44vErGjSObKoLMfAfnVI3/wAFKJOM7v7MVVOxIyGGXMQjZFIDK7MFJ5gkHkLVWNobdn4HBmkLwhg+dtX7OqoW+128pBOvZpcqnC7GmlhpVI8SeV8+ztJbE7x43E4iNYGMWZxkiCq3ZBBdpXN+S3JAsBoNTz06qp+j3Zarh1xDL9LOoYk/ZjJJjQeFiD4k37rWurQvbMXWcHLqLJerjHbMsqwsYEzydkBQVBsWAYjMQCQtyAT0rOdm45cU7SRCMOpIaSS0k172Og5A9Dmt3C1XjaW9GFiV+MzqADfNDKoPgCyAG/LnWZbuurQpnw/EiS4ilSzOik+46jthlBGq36edPovMy1lkW7DxMt80jP5hRbyyqPnXauM8mVQQe7mGPxtr6mm8WOLG1ufIpnb5mMKPU1tulkZLHeXEgKSGU2563t6LqT4aXqPwUgeYgrIUiQ4mditmcR6xRBDqoLC4BAuFPO5Nedt4r2dQ5ksORv23Y6ZVjj0XMT1INu6qzsDG4uDEyzQ5BmF5FlYsCmZVAdtO3mbKLW1DACwIrPXm0rDqMbu5qBxuIXESSiFpYCkQXI/aXQsWWNrK4JaxIbN2RodKdrvVhORmCt+rYMsgPcYSM4PpURsnfGNBFFiYThLhViOjQMLdkJMvZAt00FutON7Gs0chDRFT9FiY1WUozCxjeE6ujDot9be7YGslzWOZNqvikK4MEK11OIdSqqOTFENmkca20C35nSxltm4FIIkijFkQBR1PmT1JOpPeai90cG8URQljGGPDLrlds3bkcpzS7s1lOoAFTtBAUUUVIBWdfpKAOJgy6Osblzb3lZgEUnqAVY+Fx31oUsgUFmICgEkk2AA1JJ6Csh3u22Z5WmQadmKFbElhm7Jy6HM7G9u7L1vSqz6tuZrwUL1VJ6RzYzVMqkLYc7X5Am5+GtWPcDYcrzGeYEwqPow65Q0mYdtU55QBzbqQR4Tm6O56xRrJigss57RBsUi7lVeVx97ne9jardVKVHhzY7F47pVwwVl62CiiitBzhtNhUcguisVvlLKCRfnYnlyprtSOUgLCkDDW/FLWHK1kVTfr1FP6UUssZpvFuNLIrM3+GwKCCWWFouvWS+g16WvVWixnsriLDSbOYkHNKpcAW75JD2vJSeVbNiIZ3NhIsSa3KDO57rM4Cp6q3pXrCbHhjYuEBkPOR7u58OI1zbwGg6Cmxk1oUlG5lJ3iCf8AvOLUnnkw0Zs3hxSDf0K+dc22is5CwKzOpuRErTuGOgKdnIXsNZXJCm9r8603aGzpsQ1n4McQOhCCaU+IZ1yRfB/MU+2TsmHDJkhQKCbnqWY82Zjqx8TTHWkL6JGc7P3AkkkhbFRLkIK8IOSIIQCbmQG7zM5HLvdr8gLJiVlwCEO0mIwJBDsWPHw6nQtnWxkjA66OvO5tVvpjtzHpBh5ZpRdERiwtfMLe7Y6anT1pTdxqyKftrYpjZMSmSYnhos7InEAd1jjPHzEEgOO3wy1hzvV8hjCqFAsAAAB0AFgKxdNoYv2YYZpOFEuioqAuqhsyIZW+7oNADoKsO6m/WTjJjpWkylTG6wlib3zoREluyQNfHwpUasG7JmmeEqxgptZM0qiorZW8WGxC3hmRu8E5WHmjWYeop5Pj4kGZ5EUd7OoHxJplzPZkF+kkf+zpz1HDYddVlRhp5gVl5QzRquX6SQqiqf1jdkXHgx9LXq4b67xx4pBh4DmjzK0j27LBTmVF+92gpLcrCwvc24fo/wBkmfEe0tfhQErH+3KQVZr9QgJHmfCs8+vNJbHSoXoUJTl82SXPtNHweHEcaRjkiqo8lAA/KutLRWk5hFbc2m8S2iw0uIcjRVsF7u1I2g+Z8KzDaC4oTiT2GXBKeZw0Rnz9+dFbJ/FkvWx03xeDElszOAOiSMl/MqQfnQnZ3IaujLcdvG8d40hxMsuW4Bw7RMo5BirLcjxC2qKO8GLjj+mjnQsRnmkhZVjB5LGmWxbuLHU9LVs+FwMcYIjRUzakqACT94n7R8TUFjd3nzKYmLym98TO3EMI0BMUOiK5/ZVQLXN+RY602UVKJnUEr4jEhPZnVo1FlN2nbMLqCx0gBvdm0IvzuRWg7tbnrAkZlIaQNxGC6R8Tklha5WNeygOg1NrnSY2JsSHCpkhU66szEs7t1Z3OrHzqRpcpOWpeMVHQY4jZULw+ztGphyhQhGgUCy27rdD0sKo2E21FgxPs7aBJjRbQsEZy8L3CrZVNivIHw8NdCxE6opd2CqouWYgADvJPKsLm2pxJ5QlpXMkhMuYZXGchXB5kZcoAtoLDQUmpJxV0jTh6Uak+Fu3mWjYO/EkOFjiEDSmK6B2bhB4l0RrEM2cqBoQB49K0HB7ahkijl4iKsiqyhmCnUcrE8xyrH0S4KscxPPQcjpbL3edecRsxAC0kQAOhZk69O0RSI4l3zR06nsuPCuF253NxZwBckAWve+lu+9RG1958Nh1VnkDZ75Fj+kZgOZCr0HfyrIjAqqI88nCN24RcmIEC+Yxk2sDb1tXLBGJT9FH2nPZVVzO46WQa2/8AXSm9PfRGdezuF9eSSLPvLvI+K0P0cAN8l9XA1Bkbu65BoOpPR7uBu80si42cWRb+zoRqbixmYdNPd8791e929yXkYS44AILFMPe9zzBlPI/uDTv7q0OrQg78UhWIrwUeioq0d3zFooopxhCiiigBlNgwxzB5FbvVzb8BunyrwcPMPdmB/wCJEG/oKVwTZsifV4mXylCyj42Dn1apCAMFGcqW6lVKg/wljb40ssNg+IB9yFx1IkZD4WQow/mp1BKx95CvLmVIPlY/mBXQUtXRAUUGqjtzfmOMlMOvHcXBa+WJT1vLY5j4KD3EiobsTCEpO0VdlsZgBcmwGprJt595nxxaNGMeFvaw0aa2uZidUTqF5kannYJtTePFzIc0vZIJ4cI4YYfdLklj8QDUBsbGxZ3mmGaKI+4SF4sjuxSMk+6lhmYnQLHbUG1JlJyygb44eNDr113L165lh3e3I468UKFA9wyZjm7it79n9r4Xqdl3KYIcjq7DoGyG/wC8VYHyIHTWk3g9qmkliSxRoiFZZGyusj3w8qxqpF4nsrsD7rK1uVkxmysRBNJLxBHHI6NnurBJpJBC0gVtBliZhroSV00qeijvmKeNq36vVXJIo+1MOsbOMTGMyc88YVx90EXIYEahlJB15WppgZIHI4OHMjm2kUOYg+Gl60UIJn2biJRIbyyRgzCO7o8UkkTfRWUgFBlNgettavii3LSjokW9+nlkr87ZmX7J3HxOIs2KPs8XWNSGlYeLe7GPielq0rAYNIY1iiUKiABQOg/ufHrXelpkYqOhmq1Z1XebuFFJRVxQUUtFQAlFLSGgCF2/vPBhCqyFmkYXWONczEcr9Aov1JHXuqB//wBGSx/7pib/AGb8Kx82z9n4Gq1tHGCfETTCxzOVUg840JRD5HKzetdNibEnxRLRBVhByiR+THk5VRq9iLcwOet6S5tvI6UcLRjSU6r15HDbe2ZcWw9oyKq6rAjXAP3mJ+sbu0AHQVEYrEm6pEMzvlCAdWY5UA9dfIVeMV+jRJAM+Je/eIkHw5sPjUBsHdqePHYiMMnHihAiciyjiOFGIC94QuSv3iRfW9UdLileRf36FODhRjbt3JXZ+7cUEZOJIxMxEgCKSIllRc/CNjdpGHVu7QDS8xgNr4ZJXRcNHHcgBkVRxITEr5sqrdjndEy98id9ctmbEklYe0QCGSPKrMrcSOXKPop42LXSZSq9pgTlupvfSWWHCTM8cJUTRgaqLFbMmVhyDgPAg0uLx28Kckkc2UpSd5O5TIN0oJMckLmVcO8MkkUZujjLIivCx1LKvvA9xGptetD2TsTD4YWw8KR35kDtHzc6n1NVzajx4XHbOTsgscSGNgtzIF1sOWaUirnVlloRKTeoUtJS1JUKKKKkAooooA50UUUosLVd3g3ujwsio0buNOIy27AP7PNtLHQdRUbvvvgcNKuHjaON2TiGSU9lVuVAVeTObE66C3Ws9TaBmmZzNLM1hnJVcpH2TYAZfMVEpWRow9FVJJSeXer+BfN8951kRIMNICJk4kkinlFewUHoXII7wA3UiqcmBlnkXD4ePMSLt9lET7OZh7oJHLmQCADem+Hw9phFAmaWY6INOX2jb3V7z01rX92djDCwhLhpD2pHAtmc/wDlAsoHcB1vVV183oapyWFpunF9d693+FY2b+jhRdsRiJXcixEdo1Gt7C4J9Ra9GBwWG2djikjgriI80bzZSVdTkkTiEcnVl59xFXysv/TDgWeTDsoJyxzsbc7K0NyAfeIzXt3A03Q5/FKbzZoeFwKQRlIE0XMUTNYC5vkUn3Fv0GgHIVGbp4l58MyYrK8qSTRTCwKkrI3IW921rXHKqTuvvyYo8hgWQdTC4Q8rXMLEBD35bd+text2KDMcFhlw7OLNKx4kmpvYDUE3ubljr0NLdWK1Y+ODqyeSy57Fj3m2ogx2z8IvvcXisFtZVWORUW3S9yfAL5VcKwOPHOmMjlAMsqvxDmY9xHbfWxN9e4BQKn8VtrFykl8TIv7MNolHla7H1Jo6WNi8cBVlJqO2/r1zNepaz/cveiXjLhsS3ED34UpsGzAFjG9tCbAkHwNX69MjNSV0ZqtKVOXDIWiiirChaKSigCH2/vAmGsuRpJCCwRbaKCAWZjoBcgdT4c6o+396sRKjRlo8OjAghSXkIPMBmt07lrQNqbEgxBUzxK5X3Sbgj+IEG3hXTAbLhgB4MSJfmVUAnzbmfWqtNjqc4RWcbvy9fyYzmCQgxEtqgBBuW7QFvPW1q2Dd3AmDCwxN7yRqGt9612+d6r+zNyjHiuI0itCsjSxxhLEMxJAZuoUnTyHK1XGqxjYZicR0vDZWshDVM34x3sU+GxoF1ObDzAc2jP0i28VKsR8OtXM1XP0g4bPgZG6xFZde5GBf+TMPWpYhK7HOB3rwcoXLOgzC4DHIT6NaoXH7RWDEHEy4nCRoE4SRrmmcxhyxIClbO2mgDAWGp1rNodnBSVVlZb3ysA2W/I5T+YI9ad+zxqL5UFtTZQo86zuukdSPsxy3t5nTevazYiYYthkyZOChOq5XDLcDQsTmJ7tB0qz7W30xMpthrYdOjOokkbuOX3UHhqfLlVNgBlfOwIRbhAep5FyPkKczY5FZVJ1PpbnY36i4t4XqqrPTc0RwVHKUv06Lt7X37F13W3vmM6QYvIwkJWOZRk7diQjJy7VtCOunWr7WIYtMynKe0LFfBlN1N/MVcpd/yYYjAiu5jVpHdiqIxGq2AJZgeY0AuNelPp1LoxYzB8FRKmtS/UVHbvbQbEYaKZ1yM63I9eYv0PMeBqRp5zQooooA50UtJSix5khVrZlU25XANvjTTauxMPiQBPCkluRYajyYaj0NPqWrIBjsvY0GHBEESJfmQNT5udT6mn1FFSQBqo/pIwCvBHKxYCGVWZl5qjgxs3kpZWI6hSKtxrliIFdWRwGVgVZTqCpFiCO4iqslZZoxKIsGKutmUkHskajQ94+BNGILEEJoe/8AK3+fSpzePYjYUgSFmhGkGIN/ox0gxFuajTLIfI20IiCw7x8f71zqsHTfYemwuIjXhrnvz9dpxweFEYsLknVmPNj3muAxrCWxVwqr2zzVLsMjFhyB5XNuYr1/iAZ1ih+kldgqqCAMx0F2OnOtU3O3ZGFgZZcsksxzTm1wdLBNeaAEj1PfTaNOUruZmxeMhSShSenh69MzSeUrlkX3kZHXxIIIAt3jT1qc27vnLiMgiMsCPlCIluNIx6ZhfKL8rW7ydbCR3j3UEHaw8TNA188cYztE33kUm7xnW6DUaFeoqG3S2I0u0I5R2o4jmLZXVVARgF7YU5y5GltApvTacJRdtjNWxFKtHpLdZZWf17TSd2sLLHhoknYtIB2ixudSSFJ6kAgelSdJRWlHLbu7i0UUVJAUUUUEBSUUVBIVwxmHWSN42911ZD5MLH5Gu1FVJMTxGHKmzC0kP0ci2HvKLZrEDR1AcEfeNJa9j625a+VaTvVuouKPEjcwzhcucDMrre4V0+0AeR5j5Vlm1pJsJKYcTGocWswayMDyYEjl/qwrHWoybvE7mDx1Ph4amT+o7Gg7gPyqc3N3ZGMYz4iO+HAKxKbjiMdDJoQQoAsO+9+lUnaDs8ZYyIFOlkbs37i3Nj4AVue69/Y8NfnwIr/gWrYekl1nqK9o4ptKmlZPzM33k2YcLiTEGYpIgeFnsTcDKyXFrkdk95vc3JNR+w482Nw0NgY1eMup+2TmNyOo7JJ9a2DauyocSnDnQOvMX5g96sNVPiKZbH3Yhw7h04jMoIUu5bKDzt49Lm5tcX1rQqfWuY/e26PRvx7CapaKKcYgooooA50tQo3kgZgiyCOQnRJ45IS3ksgUt6Xrs2KxK6nDo46cOftH+GRFUfi9aWWuSgpahZN4o0F5454e/PC7AeckQZP5q5x75YBtBjMPfuMqg/Am9AE9Rem+FxscgvHIjjvRg35Gu9TcgKY7X2vDhY+JiJFjW9gTcknnYKNWPgBUDvnvi2DZY44DM5UO3ayhVLFRyBJJKnp0qi7z7dbEuMQ8ZjyIEjQtnykklmJA0zGy37lHkFzmomihh5VXyW72NX2XtSDFR54XWVDobeWqsp1GnQisn3r3Xhw2OtGq8N4+IEOuQ58pAH3bi4v4jpTbBLNC3tGFlaFj2ZFtcZxzjkjPuuO4+Y53pNpbSdpOLOxlnksqhEsSB7saIL6XJ8STSp1bxcVq9jZRwjhUVRtcCzvsd90tnCXaWHAAHDzzvYdBYJ63y1tVVfcPdw4WIySge0TWaT9gW7MQPcOveb+FWinQVopGGvUVSo5IKUUlLVxQUUUtSQFAooqQCikoqLgFFBoqAErxNKqqWYhVUEkk2AA5kk8hUfvNtkYTDSTlC+TKAq6XLMEXU8hdhr8jWc7U3xkx8IiaDgpmDP283EC6hAMo0zWJ/dt1qspKKuxtKlKrJRiXPB794OSZYld7ucqOY2VGPQByNb9Dy8ahv0sRKRhNbScVgCNG4fDJk17rhb1SZXVlyyjJckKScoax0ZHOhsRrY3BFjQ7HMry4ni2XJGHkVmA+6qhrknTkt9KT0jaeWZvWDhGcWppq+eiPUsLFMgOZ2siXA1ZyEUaeJFbZs/DCKKOMahEVB45VA/tVL3J3bfOMTiEKBfqUbRrnQyMv2dDZQddSSAbWvgq1Cm4xzE4+vGrUXDosgpaKK0GEKWkooIFoooqQMp/7cDFqAmKwgzCxQyLHc+MGIhN73/WAfnXvDxTILsViGuXLHiMPG3nLg8RJCvLqPSs0in2hlXg4iJ1tYBQmW3T6Irw/hT7C7fxMYtLs/DsCe0Yk4JbvJOHdQfw014eoloKVem/mNNwG28XbsK0qjkcPi8NigfISiOT4tTuPepDcY3C4lV5fSYBiPVkaQHTwFZhh9tbPY/TYLFYduReHEOxN/wBmawt61K4XbGDjt7NtHEw+EmFR/nFlPzpTi1sNTROTTbMeVgMPgGW/Z4c/ssw5WujrGoPX36uu7+xY4iJIJp8hH1TYjjILjxLWI/Za3nWYyb1i1mxGHxIHLOsyOR3WxEMid/2q57I3rwSmz4eCI/eOFil+cRiPwU1DQGvbX2DBiSjTJdkvlZWZGAPMZ0INj3XtTLAbm4OJg6whmBuDIzy5TzuA7EA+NQexd7oS1oZMLICOXtEsB9IJlKg+TVY49ttzbC4gD7y8KUHy4UhY/hqti1zxtjdXDYli8iMshFi8TtEzAcgxQjPbxvS7E3WwuFOaGPtnnI5Lv5Z2JIHgLU3xO3MOTdsVLh/CROD/ANeKlhZ5Lez7RRx4pDL/ANMpQFyw0zmMpN4nit3MjMfxK/8AaoojaCk2eGQdP+7Zb+vtf9qjNo+0832bhp/I2b4NGw/mosQWGSbFqdIYHHeJ3Q/hMRH81NcZtCYa+x4o+MUsB/laUX+FVY7cKfWbJxkdusDP+ceWukW+uEH1v+I4bxlEjAfFn/KpAf43e0Qaze2xC3ObCo6j+KL/APKlwm/MD6rjcK1+QeOSD4uzEfKma7x4R/q9rzqfFIz6WfD1GbQ2DsvEuXfaS8TqQ2GiJ5e8qxrc6czQBeMJt3OLqIpP+BiI5P68lOP8YANmjkX/AJbfJHas2xG7OBBuu0sGT/vocNJfX7ylW9b03k2Fhr//AAqYd6YqXCty7szrQBqy7UjPMsvi0boPiygV0TaER0EkZPcHU/K9ZF/2Zw9r8PEJ/wADG4SYegcoTTL/AAfZbnKcdiInHTEQ3I9QLfOgDbxMv3h8RXLFYhltlieS/wBwxi3nndflesaj2DhtBHiNly+Msk8LH0WQgelWXZm7ZsMuHwcmnOHaWJUW8Fym3xqALy6DEI8c+HdUZbMJDGQwPT6N2PrpUQu42Fz5m4zjQZXndl00ANzmYAaWJI5U3wOyHhcOuEkuOVtoSOPwyEA+tPsZjZnt9DjYCOqezSD1XO5b0ANBKbWhM+xx5BHw0yAABMoygAWAC2sBavGE2ZDEbxQxIe9I1X5gVWv8WxanSSJx3YjDT4UjzmAZD6KK5jfzISJYFNuZw+Kgm/lZ0f0tRmBdBS1VcL+kHAOcpmKMOayI6W9bW+dS+H3hwri6YmBvKVP86lEEnRTYY+L9ZH+Nf86cA0ALRRRUgFFFFQB8s4/Yt7sXja3MvEL201LR2Pypth9nYgWMThlt/scQRrfmM99PCpD2qVff4fmWkw/pqCp+NepwW1fDl/HLFMPQhlauw6cHmcWnUmlZ6etsjkDjBYfS28Qj/kNa6KzkXmWx5DNhb/zJY99JEypyjlHfYTx/JQw+dOV2mt9XxKegYfFlzH1pbit368h6k7ZLy/05wmK+vspP7Suh9c1/9CpfZeOeO4hcICblYsU2U+JiZcp+Bpku04jocQ38cQ/PJQFgb/awk+McY/sKLReWXl92Q3LtXj9kWGTeHEnR0Sca/W4bDyD4qyGvWG2zh1P0mz+Hpq2EeXDN55EOXr9+qsuzlP1bi/egX8uMK4thsYnuGVh3lgPkXb/RpToxfy+A2NaSy41/ORpmC3owJACbQx2GbumPFt4FpEkH81SsUOHxFr4jZuLPTiQRhz/Gr9n8FY+cZi10YSeqA39ctq8NtVv9okR7s8YHT0rO6UVu/D8mhVJPZPuf4N0TcfBsA3B4T8zwJ5VAPgVK/kK5zblsPqMfjoj3Gcyr+F/86xnAY9jqsOHv4FUPoM16m8Dt7GoDlLqCLaSSHTwsGUeY1oWHb0fkyrxFtV5ov77t7TUnJtNnHQMip8SUkv8AAV0w+E2svvzJIO4CJvzSO/yqjLvXilH1kn/Pv8pLflTzD7+YxbdqRh+3Ejr8YrN86Pdp7W8/sCxMN19PuWnEwYpz9Lh4jbq2BjkHmCmLLfIV5VP1i8r6cLHQLf0LKBUXh/0nS8nhjJ85IvkUan+G/SUD72HH8E6sfgyrVHRqLYZ09Pme/YcM/ZK4Qkjrig7fgngPzp1BuXETcwwWt9uCBx5DhLHSHf8AhYWfC4jyIhYf9WuSbz7O5mKSEnmywsp888Fz86h05rZkqrTekl4nuX9HsBN+FhT4cKVPms9h8KaN+j+AE5sEhH+6xkt/wSKAPxVMRbwYI+5jjH4O/wD+9SfnUnhNprJ9ViMPL4Bhc/xKx/ppbutRis9CkvuFgz72Gx0fk8cn9DMaZTbh7Pvf2nEwn/fRZB+J41+N61ZL21Fj1sbj42F/hTbHY7halJWHfGhkt4ZV7XyouBRtkbouNcLtiUjuUiQW/d4hHyqcGxdoJ7m0Qw7pcKjfzIymveL2rgJPr4xp+vwcgt6yRV4XaGzDYLiIYyOQTEGA9/JXWgDph02op7T4GQfuyxm3pmFOzJiv9phcO4/YnJP4ZIVH81e8MqP9Vi3YdyyRSfMqx+dOxhZBymY/voh/pC0AQWOEB+v2W58fZ4Jh/wCGzH5UwMOyW9/B8P8AfwUsYHT3uHlHxq0zRYi3ZliB/agZvkJhTdY8aOcmFb/5Uif/AHWtQBXV2PsNzYeyX7hNlP4c4qQwe5mDXXDvNGOf0OKkAPwancxxbaS4TCyL4Tkn8MkFvnTfCbJhkf6XZcUZ/WZcO3TvU5vlUgScOxyvLEYn1kDW/Epv60/w8ZVQCzOfvNlufPKAPlUSN1sKCSsZQtzKSSRk+qOKVN3ox7suKH/1c7fJnIqLgTNFRq7LI5YjEfiQ/MoTRUgfMceInUXyTAd8MomH4HzaeoryMdESCZFVuvEwxRvxxHSmgxWHQ9qLEYdzzMbEfmRp6VL4HEh9Iscb/dmQEnwubE11Iu+V/X/JybWza9d/WPeHxTfZmi9MQ1/wzIbDnpTtMZirCwViP2o2H8rLf4V7OGm5PDhph4DKT3aMCK7RYWMe9hMun3Ecfym/ypvDLnb1/JVyjyT8H9jyu0sSPfwxP7p+PU12XaQuM+Fl/wCWD8/jXWCCL7IkQfs8VB8OVdUVekz3v1dT/UDU2lz+hRyj+36r+2NHxmGb347d+aDl6gV6Q4T7LRj918nyBFSEcTfrXIP7h+YSlZH5Bx6qD+RFSovdeX5K8a2v4/g5xxr9iV/STP4/bzV1OHb9YT+8qkfICuUmH70iY6dLdOfI0ghS/wBSB4qE/sQflRb1mVv2/QJNnX5pA3iY8p+NzXH/AAzXSJF8UldD8AtqcKE/bH8Ug/vXV1IHZZjy0uNef3gb/Go4FyJ6SS3/AK/sb8BuQ4w8Q6t/Wb/KuDYXlcsTfrEpPLvRf704aVhzD28VVu/7jXr0MXbmR6q0evmanhQcUtjyqoNA7L4Zjp6OSPlXpsLce8Gv95Fb+wrpFOG0upP7LXH+ta9rAvVR+EVayaKOTTOYwxAGUJp90NH81Onwr0ZG6py5WbN63YCjgr0BH7pK6+hFIUI+2w9c3p2rmoUbaA5X1PSzd4Yeak/lcV4eON/eVW81Bt8RXqz2Oqkd2Uj5gn8qRZG6oT+6wP52Pyqe8juOkIKiyNIv7kjoNP3WFOYNoYhNUxOJHnM728Mrlh8qZ8cdQw/hP5gWpOMuvaA7rmqunTeqRdVaq0bLJhN8sYgsXST9+MXP/LK/lT1f0hSjSTCxsOpSYjT910/vVUB0uDceFIx/9aW8JSlsNjjKsdy0T77YR/rtmu3lFDL+bUi70bIlsjrLh9dBaSEA9/0LWFVYD4USC/d06fnSpYCOzHRx8t0XuFdnEXi2lKnltFzb+GRyPlT6HAF/qdqznybDS/nETWXT4OJhYonmFAPxGtN5dhwnoR4hv870qWBnsxyx8N0bE2y8cPdx6n/iYRG/odaFXaSj3sHKemksF/gZAKyKDDSxD6HETIOlndfmjLUtht5dox2tPnH7RVv60Y/zUt4OohixlNmme341R2sGjH/dYkH/AKiJXlN4HBIkwWLS3ULHIP8Aw5CflVHh3+xqntpGw/4fP+JZf7U9X9JEvWCL1kdPzjNL92qci6xNN7lok3ugX3kxSnuODn/tGRRUJH+kNiNcLr+zOCPmgoqPd6n7SfeaX7kZdtT6pv3f8qzduZ8x/UaKK6mL1ic72d8xe9zfcH7v/lNWPp6f3ooplD9IrFfFZ2HP0H5ivT+83lRRV2ZyuyfW+oqZw3Kiil09WaKv6EOe7zWvMnX0/OiimIyiYf8Av/lXpOnk9FFSy255fkPT86WLn/rvFFFTsQR23fd9T+RrxsD3Pj+VLRWWXxEaY/8AnfeSg5fH+kUfZX0/tRRWgQxV/wBfKhf8/wAxRRQVep5Tmf8AXdXc8vX/ACoooYMicV7x9Kc4Xl8KKKSviD38NHV+Q/10pU/z/Oiin7CNjwen+u6h+n8P5miipJO3X0P9q5p08xRRVUQjpJyHr/evB5+h/KiipRKEbkPKkooqSy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3" name="Picture 19" descr="http://1.bp.blogspot.com/_PDh-e9SaM_4/TMN6Kkelk2I/AAAAAAAABHY/tzQkeUM-EIE/s400/thing1_and_thing2.gif"/>
          <p:cNvPicPr>
            <a:picLocks noChangeAspect="1" noChangeArrowheads="1"/>
          </p:cNvPicPr>
          <p:nvPr/>
        </p:nvPicPr>
        <p:blipFill>
          <a:blip r:embed="rId5" cstate="print"/>
          <a:srcRect r="52000" b="21886"/>
          <a:stretch>
            <a:fillRect/>
          </a:stretch>
        </p:blipFill>
        <p:spPr bwMode="auto">
          <a:xfrm>
            <a:off x="7315200" y="228600"/>
            <a:ext cx="1828800" cy="2209800"/>
          </a:xfrm>
          <a:prstGeom prst="rect">
            <a:avLst/>
          </a:prstGeom>
          <a:noFill/>
        </p:spPr>
      </p:pic>
      <p:pic>
        <p:nvPicPr>
          <p:cNvPr id="1044" name="Picture 20" descr="C:\Users\CALL\AppData\Local\Microsoft\Windows\Temporary Internet Files\Content.IE5\6LW0EII5\MC900434771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428" y="4572000"/>
            <a:ext cx="1828572" cy="1828572"/>
          </a:xfrm>
          <a:prstGeom prst="rect">
            <a:avLst/>
          </a:prstGeom>
          <a:noFill/>
        </p:spPr>
      </p:pic>
      <p:pic>
        <p:nvPicPr>
          <p:cNvPr id="1046" name="Picture 22" descr="C:\Users\CALL\AppData\Local\Microsoft\Windows\Temporary Internet Files\Content.IE5\6LW0EII5\MP900402848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3200400"/>
            <a:ext cx="2032000" cy="1524000"/>
          </a:xfrm>
          <a:prstGeom prst="rect">
            <a:avLst/>
          </a:prstGeom>
          <a:noFill/>
        </p:spPr>
      </p:pic>
      <p:sp>
        <p:nvSpPr>
          <p:cNvPr id="19" name="Freeform 18"/>
          <p:cNvSpPr/>
          <p:nvPr/>
        </p:nvSpPr>
        <p:spPr>
          <a:xfrm>
            <a:off x="5486400" y="1676400"/>
            <a:ext cx="1523999" cy="914401"/>
          </a:xfrm>
          <a:custGeom>
            <a:avLst/>
            <a:gdLst>
              <a:gd name="connsiteX0" fmla="*/ 523872 w 2597554"/>
              <a:gd name="connsiteY0" fmla="*/ 391886 h 2253343"/>
              <a:gd name="connsiteX1" fmla="*/ 523872 w 2597554"/>
              <a:gd name="connsiteY1" fmla="*/ 391886 h 2253343"/>
              <a:gd name="connsiteX2" fmla="*/ 915758 w 2597554"/>
              <a:gd name="connsiteY2" fmla="*/ 195943 h 2253343"/>
              <a:gd name="connsiteX3" fmla="*/ 1013729 w 2597554"/>
              <a:gd name="connsiteY3" fmla="*/ 163286 h 2253343"/>
              <a:gd name="connsiteX4" fmla="*/ 1111700 w 2597554"/>
              <a:gd name="connsiteY4" fmla="*/ 97972 h 2253343"/>
              <a:gd name="connsiteX5" fmla="*/ 1307643 w 2597554"/>
              <a:gd name="connsiteY5" fmla="*/ 0 h 2253343"/>
              <a:gd name="connsiteX6" fmla="*/ 1372958 w 2597554"/>
              <a:gd name="connsiteY6" fmla="*/ 0 h 2253343"/>
              <a:gd name="connsiteX7" fmla="*/ 1307643 w 2597554"/>
              <a:gd name="connsiteY7" fmla="*/ 947057 h 2253343"/>
              <a:gd name="connsiteX8" fmla="*/ 1274986 w 2597554"/>
              <a:gd name="connsiteY8" fmla="*/ 1143000 h 2253343"/>
              <a:gd name="connsiteX9" fmla="*/ 1209672 w 2597554"/>
              <a:gd name="connsiteY9" fmla="*/ 1371600 h 2253343"/>
              <a:gd name="connsiteX10" fmla="*/ 1307643 w 2597554"/>
              <a:gd name="connsiteY10" fmla="*/ 1436915 h 2253343"/>
              <a:gd name="connsiteX11" fmla="*/ 1634215 w 2597554"/>
              <a:gd name="connsiteY11" fmla="*/ 1502229 h 2253343"/>
              <a:gd name="connsiteX12" fmla="*/ 2026100 w 2597554"/>
              <a:gd name="connsiteY12" fmla="*/ 1567543 h 2253343"/>
              <a:gd name="connsiteX13" fmla="*/ 2222043 w 2597554"/>
              <a:gd name="connsiteY13" fmla="*/ 1665515 h 2253343"/>
              <a:gd name="connsiteX14" fmla="*/ 2581272 w 2597554"/>
              <a:gd name="connsiteY14" fmla="*/ 1828800 h 2253343"/>
              <a:gd name="connsiteX15" fmla="*/ 2483300 w 2597554"/>
              <a:gd name="connsiteY15" fmla="*/ 1861457 h 2253343"/>
              <a:gd name="connsiteX16" fmla="*/ 2320015 w 2597554"/>
              <a:gd name="connsiteY16" fmla="*/ 1959429 h 2253343"/>
              <a:gd name="connsiteX17" fmla="*/ 1993443 w 2597554"/>
              <a:gd name="connsiteY17" fmla="*/ 2090057 h 2253343"/>
              <a:gd name="connsiteX18" fmla="*/ 1764843 w 2597554"/>
              <a:gd name="connsiteY18" fmla="*/ 2155372 h 2253343"/>
              <a:gd name="connsiteX19" fmla="*/ 1634215 w 2597554"/>
              <a:gd name="connsiteY19" fmla="*/ 2188029 h 2253343"/>
              <a:gd name="connsiteX20" fmla="*/ 1536243 w 2597554"/>
              <a:gd name="connsiteY20" fmla="*/ 2220686 h 2253343"/>
              <a:gd name="connsiteX21" fmla="*/ 1340300 w 2597554"/>
              <a:gd name="connsiteY21" fmla="*/ 2253343 h 2253343"/>
              <a:gd name="connsiteX22" fmla="*/ 981072 w 2597554"/>
              <a:gd name="connsiteY22" fmla="*/ 2220686 h 2253343"/>
              <a:gd name="connsiteX23" fmla="*/ 752472 w 2597554"/>
              <a:gd name="connsiteY23" fmla="*/ 2155372 h 2253343"/>
              <a:gd name="connsiteX24" fmla="*/ 752472 w 2597554"/>
              <a:gd name="connsiteY24" fmla="*/ 2155372 h 2253343"/>
              <a:gd name="connsiteX25" fmla="*/ 687158 w 2597554"/>
              <a:gd name="connsiteY25" fmla="*/ 1240972 h 2253343"/>
              <a:gd name="connsiteX26" fmla="*/ 621843 w 2597554"/>
              <a:gd name="connsiteY26" fmla="*/ 1240972 h 2253343"/>
              <a:gd name="connsiteX27" fmla="*/ 360586 w 2597554"/>
              <a:gd name="connsiteY27" fmla="*/ 1371600 h 2253343"/>
              <a:gd name="connsiteX28" fmla="*/ 262615 w 2597554"/>
              <a:gd name="connsiteY28" fmla="*/ 1404257 h 2253343"/>
              <a:gd name="connsiteX29" fmla="*/ 164643 w 2597554"/>
              <a:gd name="connsiteY29" fmla="*/ 1469572 h 2253343"/>
              <a:gd name="connsiteX30" fmla="*/ 66672 w 2597554"/>
              <a:gd name="connsiteY30" fmla="*/ 1567543 h 2253343"/>
              <a:gd name="connsiteX31" fmla="*/ 66672 w 2597554"/>
              <a:gd name="connsiteY31" fmla="*/ 1436915 h 2253343"/>
              <a:gd name="connsiteX32" fmla="*/ 1358 w 2597554"/>
              <a:gd name="connsiteY32" fmla="*/ 685800 h 2253343"/>
              <a:gd name="connsiteX33" fmla="*/ 1358 w 2597554"/>
              <a:gd name="connsiteY33" fmla="*/ 620486 h 2253343"/>
              <a:gd name="connsiteX34" fmla="*/ 1358 w 2597554"/>
              <a:gd name="connsiteY34" fmla="*/ 620486 h 2253343"/>
              <a:gd name="connsiteX35" fmla="*/ 360586 w 2597554"/>
              <a:gd name="connsiteY35" fmla="*/ 718457 h 2253343"/>
              <a:gd name="connsiteX36" fmla="*/ 458558 w 2597554"/>
              <a:gd name="connsiteY36" fmla="*/ 751115 h 2253343"/>
              <a:gd name="connsiteX37" fmla="*/ 589186 w 2597554"/>
              <a:gd name="connsiteY37" fmla="*/ 783772 h 2253343"/>
              <a:gd name="connsiteX38" fmla="*/ 687158 w 2597554"/>
              <a:gd name="connsiteY38" fmla="*/ 816429 h 2253343"/>
              <a:gd name="connsiteX39" fmla="*/ 687158 w 2597554"/>
              <a:gd name="connsiteY39" fmla="*/ 261257 h 2253343"/>
              <a:gd name="connsiteX40" fmla="*/ 687158 w 2597554"/>
              <a:gd name="connsiteY40" fmla="*/ 293915 h 225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597554" h="2253343">
                <a:moveTo>
                  <a:pt x="523872" y="391886"/>
                </a:moveTo>
                <a:lnTo>
                  <a:pt x="523872" y="391886"/>
                </a:lnTo>
                <a:cubicBezTo>
                  <a:pt x="654501" y="326572"/>
                  <a:pt x="783412" y="257704"/>
                  <a:pt x="915758" y="195943"/>
                </a:cubicBezTo>
                <a:cubicBezTo>
                  <a:pt x="946952" y="181386"/>
                  <a:pt x="982940" y="178681"/>
                  <a:pt x="1013729" y="163286"/>
                </a:cubicBezTo>
                <a:cubicBezTo>
                  <a:pt x="1048834" y="145733"/>
                  <a:pt x="1077623" y="117445"/>
                  <a:pt x="1111700" y="97972"/>
                </a:cubicBezTo>
                <a:cubicBezTo>
                  <a:pt x="1111708" y="97967"/>
                  <a:pt x="1274981" y="16331"/>
                  <a:pt x="1307643" y="0"/>
                </a:cubicBezTo>
                <a:lnTo>
                  <a:pt x="1372958" y="0"/>
                </a:lnTo>
                <a:cubicBezTo>
                  <a:pt x="1351186" y="315686"/>
                  <a:pt x="1334667" y="631778"/>
                  <a:pt x="1307643" y="947057"/>
                </a:cubicBezTo>
                <a:cubicBezTo>
                  <a:pt x="1301988" y="1013030"/>
                  <a:pt x="1291045" y="1078762"/>
                  <a:pt x="1274986" y="1143000"/>
                </a:cubicBezTo>
                <a:cubicBezTo>
                  <a:pt x="1206230" y="1418027"/>
                  <a:pt x="1209672" y="1259224"/>
                  <a:pt x="1209672" y="1371600"/>
                </a:cubicBezTo>
                <a:lnTo>
                  <a:pt x="1307643" y="1436915"/>
                </a:lnTo>
                <a:lnTo>
                  <a:pt x="1634215" y="1502229"/>
                </a:lnTo>
                <a:cubicBezTo>
                  <a:pt x="1764509" y="1525919"/>
                  <a:pt x="2026100" y="1567543"/>
                  <a:pt x="2026100" y="1567543"/>
                </a:cubicBezTo>
                <a:cubicBezTo>
                  <a:pt x="2091414" y="1600200"/>
                  <a:pt x="2152343" y="1643734"/>
                  <a:pt x="2222043" y="1665515"/>
                </a:cubicBezTo>
                <a:cubicBezTo>
                  <a:pt x="2597454" y="1782831"/>
                  <a:pt x="2508832" y="1611481"/>
                  <a:pt x="2581272" y="1828800"/>
                </a:cubicBezTo>
                <a:cubicBezTo>
                  <a:pt x="2548615" y="1839686"/>
                  <a:pt x="2512818" y="1843746"/>
                  <a:pt x="2483300" y="1861457"/>
                </a:cubicBezTo>
                <a:cubicBezTo>
                  <a:pt x="2259160" y="1995942"/>
                  <a:pt x="2597554" y="1866916"/>
                  <a:pt x="2320015" y="1959429"/>
                </a:cubicBezTo>
                <a:cubicBezTo>
                  <a:pt x="2188956" y="2090486"/>
                  <a:pt x="2291188" y="2010658"/>
                  <a:pt x="1993443" y="2090057"/>
                </a:cubicBezTo>
                <a:cubicBezTo>
                  <a:pt x="1916870" y="2110477"/>
                  <a:pt x="1841300" y="2134520"/>
                  <a:pt x="1764843" y="2155372"/>
                </a:cubicBezTo>
                <a:cubicBezTo>
                  <a:pt x="1721542" y="2167182"/>
                  <a:pt x="1677371" y="2175699"/>
                  <a:pt x="1634215" y="2188029"/>
                </a:cubicBezTo>
                <a:cubicBezTo>
                  <a:pt x="1601116" y="2197486"/>
                  <a:pt x="1569847" y="2213218"/>
                  <a:pt x="1536243" y="2220686"/>
                </a:cubicBezTo>
                <a:cubicBezTo>
                  <a:pt x="1471605" y="2235050"/>
                  <a:pt x="1405614" y="2242457"/>
                  <a:pt x="1340300" y="2253343"/>
                </a:cubicBezTo>
                <a:cubicBezTo>
                  <a:pt x="1220557" y="2242457"/>
                  <a:pt x="1099673" y="2240453"/>
                  <a:pt x="981072" y="2220686"/>
                </a:cubicBezTo>
                <a:cubicBezTo>
                  <a:pt x="902901" y="2207658"/>
                  <a:pt x="752472" y="2155372"/>
                  <a:pt x="752472" y="2155372"/>
                </a:cubicBezTo>
                <a:lnTo>
                  <a:pt x="752472" y="2155372"/>
                </a:lnTo>
                <a:cubicBezTo>
                  <a:pt x="719426" y="1230093"/>
                  <a:pt x="1024809" y="1240972"/>
                  <a:pt x="687158" y="1240972"/>
                </a:cubicBezTo>
                <a:lnTo>
                  <a:pt x="621843" y="1240972"/>
                </a:lnTo>
                <a:cubicBezTo>
                  <a:pt x="534757" y="1284515"/>
                  <a:pt x="449224" y="1331310"/>
                  <a:pt x="360586" y="1371600"/>
                </a:cubicBezTo>
                <a:cubicBezTo>
                  <a:pt x="329248" y="1385845"/>
                  <a:pt x="293404" y="1388862"/>
                  <a:pt x="262615" y="1404257"/>
                </a:cubicBezTo>
                <a:cubicBezTo>
                  <a:pt x="227509" y="1421810"/>
                  <a:pt x="194795" y="1444445"/>
                  <a:pt x="164643" y="1469572"/>
                </a:cubicBezTo>
                <a:cubicBezTo>
                  <a:pt x="129164" y="1499138"/>
                  <a:pt x="66672" y="1567543"/>
                  <a:pt x="66672" y="1567543"/>
                </a:cubicBezTo>
                <a:lnTo>
                  <a:pt x="66672" y="1436915"/>
                </a:lnTo>
                <a:cubicBezTo>
                  <a:pt x="24457" y="1056976"/>
                  <a:pt x="29701" y="1139289"/>
                  <a:pt x="1358" y="685800"/>
                </a:cubicBezTo>
                <a:cubicBezTo>
                  <a:pt x="0" y="664071"/>
                  <a:pt x="1358" y="642257"/>
                  <a:pt x="1358" y="620486"/>
                </a:cubicBezTo>
                <a:lnTo>
                  <a:pt x="1358" y="620486"/>
                </a:lnTo>
                <a:lnTo>
                  <a:pt x="360586" y="718457"/>
                </a:lnTo>
                <a:cubicBezTo>
                  <a:pt x="393685" y="727914"/>
                  <a:pt x="425459" y="741658"/>
                  <a:pt x="458558" y="751115"/>
                </a:cubicBezTo>
                <a:cubicBezTo>
                  <a:pt x="501714" y="763445"/>
                  <a:pt x="546030" y="771442"/>
                  <a:pt x="589186" y="783772"/>
                </a:cubicBezTo>
                <a:cubicBezTo>
                  <a:pt x="622285" y="793229"/>
                  <a:pt x="687158" y="816429"/>
                  <a:pt x="687158" y="816429"/>
                </a:cubicBezTo>
                <a:lnTo>
                  <a:pt x="687158" y="261257"/>
                </a:lnTo>
                <a:lnTo>
                  <a:pt x="687158" y="293915"/>
                </a:lnTo>
              </a:path>
            </a:pathLst>
          </a:custGeom>
          <a:solidFill>
            <a:schemeClr val="accent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9" name="Picture 25" descr="C:\Users\CALL\AppData\Local\Microsoft\Windows\Temporary Internet Files\Content.IE5\6LW0EII5\MP900316436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1200" y="4114800"/>
            <a:ext cx="2292824" cy="1536192"/>
          </a:xfrm>
          <a:prstGeom prst="rect">
            <a:avLst/>
          </a:prstGeom>
          <a:noFill/>
        </p:spPr>
      </p:pic>
      <p:pic>
        <p:nvPicPr>
          <p:cNvPr id="1050" name="Picture 26" descr="C:\Users\CALL\AppData\Local\Microsoft\Windows\Temporary Internet Files\Content.IE5\6LW0EII5\MC900434867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304800" y="2819400"/>
            <a:ext cx="2285714" cy="2285714"/>
          </a:xfrm>
          <a:prstGeom prst="rect">
            <a:avLst/>
          </a:prstGeom>
          <a:noFill/>
        </p:spPr>
      </p:pic>
      <p:pic>
        <p:nvPicPr>
          <p:cNvPr id="1051" name="Picture 27" descr="C:\Users\CALL\AppData\Local\Microsoft\Windows\Temporary Internet Files\Content.IE5\AG3LK6T7\MC900391170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42280" y="5638800"/>
            <a:ext cx="1197894" cy="121920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0" y="1219200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</a:t>
            </a:r>
            <a:r>
              <a:rPr lang="en-US" dirty="0" smtClean="0"/>
              <a:t>n crayon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981200" y="1295400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 </a:t>
            </a:r>
            <a:r>
              <a:rPr lang="en-US" dirty="0" err="1" smtClean="0"/>
              <a:t>stylo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810000" y="685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</a:t>
            </a:r>
            <a:r>
              <a:rPr lang="en-US" dirty="0" err="1" smtClean="0"/>
              <a:t>ne</a:t>
            </a:r>
            <a:r>
              <a:rPr lang="en-US" dirty="0" smtClean="0"/>
              <a:t> </a:t>
            </a:r>
            <a:r>
              <a:rPr lang="en-US" dirty="0" err="1" smtClean="0"/>
              <a:t>calculatrice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239000" y="2743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u</a:t>
            </a:r>
            <a:r>
              <a:rPr lang="en-US" dirty="0" err="1" smtClean="0"/>
              <a:t>ne</a:t>
            </a:r>
            <a:r>
              <a:rPr lang="en-US" dirty="0" smtClean="0"/>
              <a:t> chose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239000" y="6248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 instrument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638800" y="4724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u</a:t>
            </a:r>
            <a:r>
              <a:rPr lang="en-US" dirty="0" err="1" smtClean="0"/>
              <a:t>ne</a:t>
            </a:r>
            <a:r>
              <a:rPr lang="en-US" dirty="0" smtClean="0"/>
              <a:t> </a:t>
            </a:r>
            <a:r>
              <a:rPr lang="en-US" dirty="0" err="1" smtClean="0"/>
              <a:t>montre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495800" y="5486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 cahier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905000" y="5486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 </a:t>
            </a:r>
            <a:r>
              <a:rPr lang="en-US" dirty="0" err="1" smtClean="0"/>
              <a:t>ordinateur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0" y="5029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 </a:t>
            </a:r>
            <a:r>
              <a:rPr lang="en-US" dirty="0" err="1" smtClean="0"/>
              <a:t>classeur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828800" y="3581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u</a:t>
            </a:r>
            <a:r>
              <a:rPr lang="en-US" dirty="0" err="1" smtClean="0"/>
              <a:t>ne</a:t>
            </a:r>
            <a:r>
              <a:rPr lang="en-US" dirty="0" smtClean="0"/>
              <a:t> </a:t>
            </a:r>
            <a:r>
              <a:rPr lang="en-US" dirty="0" err="1" smtClean="0"/>
              <a:t>télévision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257800" y="2667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 objet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609600" y="1524000"/>
            <a:ext cx="323850" cy="1883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209800" y="1600200"/>
            <a:ext cx="323850" cy="1883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286000" y="3464993"/>
            <a:ext cx="247650" cy="19260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914400" y="4876800"/>
            <a:ext cx="247650" cy="19260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2438400" y="5410200"/>
            <a:ext cx="247650" cy="19260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4876800" y="5791200"/>
            <a:ext cx="247650" cy="19260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6172200" y="4572000"/>
            <a:ext cx="247650" cy="19260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6096000" y="2514602"/>
            <a:ext cx="19050" cy="3047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4419600" y="1066800"/>
            <a:ext cx="19050" cy="3047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8001000" y="2514600"/>
            <a:ext cx="19050" cy="3047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8305800" y="5943600"/>
            <a:ext cx="152400" cy="3809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53" name="Picture 29" descr="C:\Users\CALL\AppData\Local\Microsoft\Windows\Temporary Internet Files\Content.IE5\6LW0EII5\MM900284014[1]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0" y="2209800"/>
            <a:ext cx="1143000" cy="1312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6" grpId="2"/>
      <p:bldP spid="27" grpId="0"/>
      <p:bldP spid="27" grpId="2"/>
      <p:bldP spid="28" grpId="0"/>
      <p:bldP spid="28" grpId="2"/>
      <p:bldP spid="29" grpId="0"/>
      <p:bldP spid="29" grpId="1"/>
      <p:bldP spid="29" grpId="2"/>
      <p:bldP spid="30" grpId="0"/>
      <p:bldP spid="30" grpId="1"/>
      <p:bldP spid="30" grpId="2"/>
      <p:bldP spid="31" grpId="0"/>
      <p:bldP spid="31" grpId="1"/>
      <p:bldP spid="31" grpId="2"/>
      <p:bldP spid="32" grpId="0"/>
      <p:bldP spid="32" grpId="1"/>
      <p:bldP spid="32" grpId="2"/>
      <p:bldP spid="33" grpId="0"/>
      <p:bldP spid="33" grpId="1"/>
      <p:bldP spid="33" grpId="2"/>
      <p:bldP spid="34" grpId="0"/>
      <p:bldP spid="34" grpId="1"/>
      <p:bldP spid="34" grpId="2"/>
      <p:bldP spid="35" grpId="0"/>
      <p:bldP spid="35" grpId="2"/>
      <p:bldP spid="36" grpId="0"/>
      <p:bldP spid="36" grpId="1"/>
      <p:bldP spid="36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58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VOLEUR!</a:t>
            </a:r>
          </a:p>
          <a:p>
            <a:r>
              <a:rPr lang="en-US" sz="3000" dirty="0" err="1" smtClean="0"/>
              <a:t>Qu’est-ce</a:t>
            </a:r>
            <a:r>
              <a:rPr lang="en-US" sz="3000" dirty="0" smtClean="0"/>
              <a:t> </a:t>
            </a:r>
            <a:r>
              <a:rPr lang="en-US" sz="3000" dirty="0" err="1" smtClean="0"/>
              <a:t>que</a:t>
            </a:r>
            <a:r>
              <a:rPr lang="en-US" sz="3000" dirty="0" smtClean="0"/>
              <a:t> </a:t>
            </a:r>
            <a:r>
              <a:rPr lang="en-US" sz="3000" dirty="0" err="1" smtClean="0"/>
              <a:t>c’est</a:t>
            </a:r>
            <a:r>
              <a:rPr lang="en-US" sz="3000" dirty="0" smtClean="0"/>
              <a:t>?</a:t>
            </a:r>
          </a:p>
          <a:p>
            <a:r>
              <a:rPr lang="en-US" sz="3000" dirty="0"/>
              <a:t> </a:t>
            </a:r>
            <a:r>
              <a:rPr lang="en-US" sz="3000" dirty="0" smtClean="0"/>
              <a:t>    </a:t>
            </a:r>
            <a:r>
              <a:rPr lang="en-US" sz="3000" dirty="0" err="1" smtClean="0"/>
              <a:t>C’est</a:t>
            </a:r>
            <a:r>
              <a:rPr lang="en-US" sz="3000" dirty="0" smtClean="0"/>
              <a:t>… / </a:t>
            </a:r>
            <a:r>
              <a:rPr lang="en-US" sz="3000" dirty="0" err="1" smtClean="0"/>
              <a:t>Ce</a:t>
            </a:r>
            <a:r>
              <a:rPr lang="en-US" sz="3000" dirty="0" smtClean="0"/>
              <a:t> </a:t>
            </a:r>
            <a:r>
              <a:rPr lang="en-US" sz="3000" dirty="0" err="1" smtClean="0"/>
              <a:t>sont</a:t>
            </a:r>
            <a:r>
              <a:rPr lang="en-US" sz="3000" dirty="0" smtClean="0"/>
              <a:t>…</a:t>
            </a:r>
            <a:endParaRPr lang="en-US" sz="3000" dirty="0" smtClean="0"/>
          </a:p>
        </p:txBody>
      </p:sp>
      <p:pic>
        <p:nvPicPr>
          <p:cNvPr id="40" name="Picture 3" descr="C:\Users\CALL\AppData\Local\Microsoft\Windows\Temporary Internet Files\Content.IE5\01S68O76\MC90043257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1142772" cy="1142772"/>
          </a:xfrm>
          <a:prstGeom prst="rect">
            <a:avLst/>
          </a:prstGeom>
          <a:noFill/>
        </p:spPr>
      </p:pic>
      <p:pic>
        <p:nvPicPr>
          <p:cNvPr id="41" name="Picture 4" descr="C:\Users\CALL\AppData\Local\Microsoft\Windows\Temporary Internet Files\Content.IE5\AG3LK6T7\MC90043258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43200"/>
            <a:ext cx="1218972" cy="1218972"/>
          </a:xfrm>
          <a:prstGeom prst="rect">
            <a:avLst/>
          </a:prstGeom>
          <a:noFill/>
        </p:spPr>
      </p:pic>
      <p:pic>
        <p:nvPicPr>
          <p:cNvPr id="44" name="Picture 5" descr="C:\Users\CALL\AppData\Local\Microsoft\Windows\Temporary Internet Files\Content.IE5\AG3LK6T7\MC900433884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428" y="762000"/>
            <a:ext cx="1066572" cy="1066572"/>
          </a:xfrm>
          <a:prstGeom prst="rect">
            <a:avLst/>
          </a:prstGeom>
          <a:noFill/>
        </p:spPr>
      </p:pic>
      <p:pic>
        <p:nvPicPr>
          <p:cNvPr id="47" name="Picture 19" descr="http://1.bp.blogspot.com/_PDh-e9SaM_4/TMN6Kkelk2I/AAAAAAAABHY/tzQkeUM-EIE/s400/thing1_and_thing2.gif"/>
          <p:cNvPicPr>
            <a:picLocks noChangeAspect="1" noChangeArrowheads="1"/>
          </p:cNvPicPr>
          <p:nvPr/>
        </p:nvPicPr>
        <p:blipFill>
          <a:blip r:embed="rId6" cstate="print"/>
          <a:srcRect r="52000" b="21886"/>
          <a:stretch>
            <a:fillRect/>
          </a:stretch>
        </p:blipFill>
        <p:spPr bwMode="auto">
          <a:xfrm>
            <a:off x="7819697" y="3352800"/>
            <a:ext cx="1324303" cy="1600200"/>
          </a:xfrm>
          <a:prstGeom prst="rect">
            <a:avLst/>
          </a:prstGeom>
          <a:noFill/>
        </p:spPr>
      </p:pic>
      <p:pic>
        <p:nvPicPr>
          <p:cNvPr id="48" name="Picture 20" descr="C:\Users\CALL\AppData\Local\Microsoft\Windows\Temporary Internet Files\Content.IE5\6LW0EII5\MC900434771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0" y="5410200"/>
            <a:ext cx="1218972" cy="1218972"/>
          </a:xfrm>
          <a:prstGeom prst="rect">
            <a:avLst/>
          </a:prstGeom>
          <a:noFill/>
        </p:spPr>
      </p:pic>
      <p:pic>
        <p:nvPicPr>
          <p:cNvPr id="49" name="Picture 22" descr="C:\Users\CALL\AppData\Local\Microsoft\Windows\Temporary Internet Files\Content.IE5\6LW0EII5\MP900402848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5867400"/>
            <a:ext cx="1320800" cy="990600"/>
          </a:xfrm>
          <a:prstGeom prst="rect">
            <a:avLst/>
          </a:prstGeom>
          <a:noFill/>
        </p:spPr>
      </p:pic>
      <p:sp>
        <p:nvSpPr>
          <p:cNvPr id="50" name="Freeform 49"/>
          <p:cNvSpPr/>
          <p:nvPr/>
        </p:nvSpPr>
        <p:spPr>
          <a:xfrm>
            <a:off x="8229600" y="2209800"/>
            <a:ext cx="914400" cy="685801"/>
          </a:xfrm>
          <a:custGeom>
            <a:avLst/>
            <a:gdLst>
              <a:gd name="connsiteX0" fmla="*/ 523872 w 2597554"/>
              <a:gd name="connsiteY0" fmla="*/ 391886 h 2253343"/>
              <a:gd name="connsiteX1" fmla="*/ 523872 w 2597554"/>
              <a:gd name="connsiteY1" fmla="*/ 391886 h 2253343"/>
              <a:gd name="connsiteX2" fmla="*/ 915758 w 2597554"/>
              <a:gd name="connsiteY2" fmla="*/ 195943 h 2253343"/>
              <a:gd name="connsiteX3" fmla="*/ 1013729 w 2597554"/>
              <a:gd name="connsiteY3" fmla="*/ 163286 h 2253343"/>
              <a:gd name="connsiteX4" fmla="*/ 1111700 w 2597554"/>
              <a:gd name="connsiteY4" fmla="*/ 97972 h 2253343"/>
              <a:gd name="connsiteX5" fmla="*/ 1307643 w 2597554"/>
              <a:gd name="connsiteY5" fmla="*/ 0 h 2253343"/>
              <a:gd name="connsiteX6" fmla="*/ 1372958 w 2597554"/>
              <a:gd name="connsiteY6" fmla="*/ 0 h 2253343"/>
              <a:gd name="connsiteX7" fmla="*/ 1307643 w 2597554"/>
              <a:gd name="connsiteY7" fmla="*/ 947057 h 2253343"/>
              <a:gd name="connsiteX8" fmla="*/ 1274986 w 2597554"/>
              <a:gd name="connsiteY8" fmla="*/ 1143000 h 2253343"/>
              <a:gd name="connsiteX9" fmla="*/ 1209672 w 2597554"/>
              <a:gd name="connsiteY9" fmla="*/ 1371600 h 2253343"/>
              <a:gd name="connsiteX10" fmla="*/ 1307643 w 2597554"/>
              <a:gd name="connsiteY10" fmla="*/ 1436915 h 2253343"/>
              <a:gd name="connsiteX11" fmla="*/ 1634215 w 2597554"/>
              <a:gd name="connsiteY11" fmla="*/ 1502229 h 2253343"/>
              <a:gd name="connsiteX12" fmla="*/ 2026100 w 2597554"/>
              <a:gd name="connsiteY12" fmla="*/ 1567543 h 2253343"/>
              <a:gd name="connsiteX13" fmla="*/ 2222043 w 2597554"/>
              <a:gd name="connsiteY13" fmla="*/ 1665515 h 2253343"/>
              <a:gd name="connsiteX14" fmla="*/ 2581272 w 2597554"/>
              <a:gd name="connsiteY14" fmla="*/ 1828800 h 2253343"/>
              <a:gd name="connsiteX15" fmla="*/ 2483300 w 2597554"/>
              <a:gd name="connsiteY15" fmla="*/ 1861457 h 2253343"/>
              <a:gd name="connsiteX16" fmla="*/ 2320015 w 2597554"/>
              <a:gd name="connsiteY16" fmla="*/ 1959429 h 2253343"/>
              <a:gd name="connsiteX17" fmla="*/ 1993443 w 2597554"/>
              <a:gd name="connsiteY17" fmla="*/ 2090057 h 2253343"/>
              <a:gd name="connsiteX18" fmla="*/ 1764843 w 2597554"/>
              <a:gd name="connsiteY18" fmla="*/ 2155372 h 2253343"/>
              <a:gd name="connsiteX19" fmla="*/ 1634215 w 2597554"/>
              <a:gd name="connsiteY19" fmla="*/ 2188029 h 2253343"/>
              <a:gd name="connsiteX20" fmla="*/ 1536243 w 2597554"/>
              <a:gd name="connsiteY20" fmla="*/ 2220686 h 2253343"/>
              <a:gd name="connsiteX21" fmla="*/ 1340300 w 2597554"/>
              <a:gd name="connsiteY21" fmla="*/ 2253343 h 2253343"/>
              <a:gd name="connsiteX22" fmla="*/ 981072 w 2597554"/>
              <a:gd name="connsiteY22" fmla="*/ 2220686 h 2253343"/>
              <a:gd name="connsiteX23" fmla="*/ 752472 w 2597554"/>
              <a:gd name="connsiteY23" fmla="*/ 2155372 h 2253343"/>
              <a:gd name="connsiteX24" fmla="*/ 752472 w 2597554"/>
              <a:gd name="connsiteY24" fmla="*/ 2155372 h 2253343"/>
              <a:gd name="connsiteX25" fmla="*/ 687158 w 2597554"/>
              <a:gd name="connsiteY25" fmla="*/ 1240972 h 2253343"/>
              <a:gd name="connsiteX26" fmla="*/ 621843 w 2597554"/>
              <a:gd name="connsiteY26" fmla="*/ 1240972 h 2253343"/>
              <a:gd name="connsiteX27" fmla="*/ 360586 w 2597554"/>
              <a:gd name="connsiteY27" fmla="*/ 1371600 h 2253343"/>
              <a:gd name="connsiteX28" fmla="*/ 262615 w 2597554"/>
              <a:gd name="connsiteY28" fmla="*/ 1404257 h 2253343"/>
              <a:gd name="connsiteX29" fmla="*/ 164643 w 2597554"/>
              <a:gd name="connsiteY29" fmla="*/ 1469572 h 2253343"/>
              <a:gd name="connsiteX30" fmla="*/ 66672 w 2597554"/>
              <a:gd name="connsiteY30" fmla="*/ 1567543 h 2253343"/>
              <a:gd name="connsiteX31" fmla="*/ 66672 w 2597554"/>
              <a:gd name="connsiteY31" fmla="*/ 1436915 h 2253343"/>
              <a:gd name="connsiteX32" fmla="*/ 1358 w 2597554"/>
              <a:gd name="connsiteY32" fmla="*/ 685800 h 2253343"/>
              <a:gd name="connsiteX33" fmla="*/ 1358 w 2597554"/>
              <a:gd name="connsiteY33" fmla="*/ 620486 h 2253343"/>
              <a:gd name="connsiteX34" fmla="*/ 1358 w 2597554"/>
              <a:gd name="connsiteY34" fmla="*/ 620486 h 2253343"/>
              <a:gd name="connsiteX35" fmla="*/ 360586 w 2597554"/>
              <a:gd name="connsiteY35" fmla="*/ 718457 h 2253343"/>
              <a:gd name="connsiteX36" fmla="*/ 458558 w 2597554"/>
              <a:gd name="connsiteY36" fmla="*/ 751115 h 2253343"/>
              <a:gd name="connsiteX37" fmla="*/ 589186 w 2597554"/>
              <a:gd name="connsiteY37" fmla="*/ 783772 h 2253343"/>
              <a:gd name="connsiteX38" fmla="*/ 687158 w 2597554"/>
              <a:gd name="connsiteY38" fmla="*/ 816429 h 2253343"/>
              <a:gd name="connsiteX39" fmla="*/ 687158 w 2597554"/>
              <a:gd name="connsiteY39" fmla="*/ 261257 h 2253343"/>
              <a:gd name="connsiteX40" fmla="*/ 687158 w 2597554"/>
              <a:gd name="connsiteY40" fmla="*/ 293915 h 225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597554" h="2253343">
                <a:moveTo>
                  <a:pt x="523872" y="391886"/>
                </a:moveTo>
                <a:lnTo>
                  <a:pt x="523872" y="391886"/>
                </a:lnTo>
                <a:cubicBezTo>
                  <a:pt x="654501" y="326572"/>
                  <a:pt x="783412" y="257704"/>
                  <a:pt x="915758" y="195943"/>
                </a:cubicBezTo>
                <a:cubicBezTo>
                  <a:pt x="946952" y="181386"/>
                  <a:pt x="982940" y="178681"/>
                  <a:pt x="1013729" y="163286"/>
                </a:cubicBezTo>
                <a:cubicBezTo>
                  <a:pt x="1048834" y="145733"/>
                  <a:pt x="1077623" y="117445"/>
                  <a:pt x="1111700" y="97972"/>
                </a:cubicBezTo>
                <a:cubicBezTo>
                  <a:pt x="1111708" y="97967"/>
                  <a:pt x="1274981" y="16331"/>
                  <a:pt x="1307643" y="0"/>
                </a:cubicBezTo>
                <a:lnTo>
                  <a:pt x="1372958" y="0"/>
                </a:lnTo>
                <a:cubicBezTo>
                  <a:pt x="1351186" y="315686"/>
                  <a:pt x="1334667" y="631778"/>
                  <a:pt x="1307643" y="947057"/>
                </a:cubicBezTo>
                <a:cubicBezTo>
                  <a:pt x="1301988" y="1013030"/>
                  <a:pt x="1291045" y="1078762"/>
                  <a:pt x="1274986" y="1143000"/>
                </a:cubicBezTo>
                <a:cubicBezTo>
                  <a:pt x="1206230" y="1418027"/>
                  <a:pt x="1209672" y="1259224"/>
                  <a:pt x="1209672" y="1371600"/>
                </a:cubicBezTo>
                <a:lnTo>
                  <a:pt x="1307643" y="1436915"/>
                </a:lnTo>
                <a:lnTo>
                  <a:pt x="1634215" y="1502229"/>
                </a:lnTo>
                <a:cubicBezTo>
                  <a:pt x="1764509" y="1525919"/>
                  <a:pt x="2026100" y="1567543"/>
                  <a:pt x="2026100" y="1567543"/>
                </a:cubicBezTo>
                <a:cubicBezTo>
                  <a:pt x="2091414" y="1600200"/>
                  <a:pt x="2152343" y="1643734"/>
                  <a:pt x="2222043" y="1665515"/>
                </a:cubicBezTo>
                <a:cubicBezTo>
                  <a:pt x="2597454" y="1782831"/>
                  <a:pt x="2508832" y="1611481"/>
                  <a:pt x="2581272" y="1828800"/>
                </a:cubicBezTo>
                <a:cubicBezTo>
                  <a:pt x="2548615" y="1839686"/>
                  <a:pt x="2512818" y="1843746"/>
                  <a:pt x="2483300" y="1861457"/>
                </a:cubicBezTo>
                <a:cubicBezTo>
                  <a:pt x="2259160" y="1995942"/>
                  <a:pt x="2597554" y="1866916"/>
                  <a:pt x="2320015" y="1959429"/>
                </a:cubicBezTo>
                <a:cubicBezTo>
                  <a:pt x="2188956" y="2090486"/>
                  <a:pt x="2291188" y="2010658"/>
                  <a:pt x="1993443" y="2090057"/>
                </a:cubicBezTo>
                <a:cubicBezTo>
                  <a:pt x="1916870" y="2110477"/>
                  <a:pt x="1841300" y="2134520"/>
                  <a:pt x="1764843" y="2155372"/>
                </a:cubicBezTo>
                <a:cubicBezTo>
                  <a:pt x="1721542" y="2167182"/>
                  <a:pt x="1677371" y="2175699"/>
                  <a:pt x="1634215" y="2188029"/>
                </a:cubicBezTo>
                <a:cubicBezTo>
                  <a:pt x="1601116" y="2197486"/>
                  <a:pt x="1569847" y="2213218"/>
                  <a:pt x="1536243" y="2220686"/>
                </a:cubicBezTo>
                <a:cubicBezTo>
                  <a:pt x="1471605" y="2235050"/>
                  <a:pt x="1405614" y="2242457"/>
                  <a:pt x="1340300" y="2253343"/>
                </a:cubicBezTo>
                <a:cubicBezTo>
                  <a:pt x="1220557" y="2242457"/>
                  <a:pt x="1099673" y="2240453"/>
                  <a:pt x="981072" y="2220686"/>
                </a:cubicBezTo>
                <a:cubicBezTo>
                  <a:pt x="902901" y="2207658"/>
                  <a:pt x="752472" y="2155372"/>
                  <a:pt x="752472" y="2155372"/>
                </a:cubicBezTo>
                <a:lnTo>
                  <a:pt x="752472" y="2155372"/>
                </a:lnTo>
                <a:cubicBezTo>
                  <a:pt x="719426" y="1230093"/>
                  <a:pt x="1024809" y="1240972"/>
                  <a:pt x="687158" y="1240972"/>
                </a:cubicBezTo>
                <a:lnTo>
                  <a:pt x="621843" y="1240972"/>
                </a:lnTo>
                <a:cubicBezTo>
                  <a:pt x="534757" y="1284515"/>
                  <a:pt x="449224" y="1331310"/>
                  <a:pt x="360586" y="1371600"/>
                </a:cubicBezTo>
                <a:cubicBezTo>
                  <a:pt x="329248" y="1385845"/>
                  <a:pt x="293404" y="1388862"/>
                  <a:pt x="262615" y="1404257"/>
                </a:cubicBezTo>
                <a:cubicBezTo>
                  <a:pt x="227509" y="1421810"/>
                  <a:pt x="194795" y="1444445"/>
                  <a:pt x="164643" y="1469572"/>
                </a:cubicBezTo>
                <a:cubicBezTo>
                  <a:pt x="129164" y="1499138"/>
                  <a:pt x="66672" y="1567543"/>
                  <a:pt x="66672" y="1567543"/>
                </a:cubicBezTo>
                <a:lnTo>
                  <a:pt x="66672" y="1436915"/>
                </a:lnTo>
                <a:cubicBezTo>
                  <a:pt x="24457" y="1056976"/>
                  <a:pt x="29701" y="1139289"/>
                  <a:pt x="1358" y="685800"/>
                </a:cubicBezTo>
                <a:cubicBezTo>
                  <a:pt x="0" y="664071"/>
                  <a:pt x="1358" y="642257"/>
                  <a:pt x="1358" y="620486"/>
                </a:cubicBezTo>
                <a:lnTo>
                  <a:pt x="1358" y="620486"/>
                </a:lnTo>
                <a:lnTo>
                  <a:pt x="360586" y="718457"/>
                </a:lnTo>
                <a:cubicBezTo>
                  <a:pt x="393685" y="727914"/>
                  <a:pt x="425459" y="741658"/>
                  <a:pt x="458558" y="751115"/>
                </a:cubicBezTo>
                <a:cubicBezTo>
                  <a:pt x="501714" y="763445"/>
                  <a:pt x="546030" y="771442"/>
                  <a:pt x="589186" y="783772"/>
                </a:cubicBezTo>
                <a:cubicBezTo>
                  <a:pt x="622285" y="793229"/>
                  <a:pt x="687158" y="816429"/>
                  <a:pt x="687158" y="816429"/>
                </a:cubicBezTo>
                <a:lnTo>
                  <a:pt x="687158" y="261257"/>
                </a:lnTo>
                <a:lnTo>
                  <a:pt x="687158" y="293915"/>
                </a:lnTo>
              </a:path>
            </a:pathLst>
          </a:custGeom>
          <a:solidFill>
            <a:schemeClr val="accent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25" descr="C:\Users\CALL\AppData\Local\Microsoft\Windows\Temporary Internet Files\Content.IE5\6LW0EII5\MP900316436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343400"/>
            <a:ext cx="1447800" cy="970026"/>
          </a:xfrm>
          <a:prstGeom prst="rect">
            <a:avLst/>
          </a:prstGeom>
          <a:noFill/>
        </p:spPr>
      </p:pic>
      <p:pic>
        <p:nvPicPr>
          <p:cNvPr id="52" name="Picture 26" descr="C:\Users\CALL\AppData\Local\Microsoft\Windows\Temporary Internet Files\Content.IE5\6LW0EII5\MC900434867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334000"/>
            <a:ext cx="1295400" cy="1295400"/>
          </a:xfrm>
          <a:prstGeom prst="rect">
            <a:avLst/>
          </a:prstGeom>
          <a:noFill/>
        </p:spPr>
      </p:pic>
      <p:pic>
        <p:nvPicPr>
          <p:cNvPr id="53" name="Picture 27" descr="C:\Users\CALL\AppData\Local\Microsoft\Windows\Temporary Internet Files\Content.IE5\AG3LK6T7\MC900391170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19200" y="3276600"/>
            <a:ext cx="1048157" cy="1066800"/>
          </a:xfrm>
          <a:prstGeom prst="rect">
            <a:avLst/>
          </a:prstGeom>
          <a:noFill/>
        </p:spPr>
      </p:pic>
      <p:pic>
        <p:nvPicPr>
          <p:cNvPr id="24578" name="Picture 2" descr="C:\Users\CALL\AppData\Local\Microsoft\Windows\Temporary Internet Files\Content.IE5\UFAJA1Z0\MP900430829[1].jpg"/>
          <p:cNvPicPr>
            <a:picLocks noChangeAspect="1" noChangeArrowheads="1"/>
          </p:cNvPicPr>
          <p:nvPr/>
        </p:nvPicPr>
        <p:blipFill>
          <a:blip r:embed="rId12" cstate="print"/>
          <a:srcRect l="1667" t="13651" r="50000" b="14904"/>
          <a:stretch>
            <a:fillRect/>
          </a:stretch>
        </p:blipFill>
        <p:spPr bwMode="auto">
          <a:xfrm>
            <a:off x="6407484" y="838200"/>
            <a:ext cx="1473200" cy="1447800"/>
          </a:xfrm>
          <a:prstGeom prst="rect">
            <a:avLst/>
          </a:prstGeom>
          <a:noFill/>
        </p:spPr>
      </p:pic>
      <p:pic>
        <p:nvPicPr>
          <p:cNvPr id="24579" name="Picture 3" descr="C:\Users\CALL\AppData\Local\Microsoft\Windows\Temporary Internet Files\Content.IE5\UFAJA1Z0\MP900382907[1]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15000" y="2743200"/>
            <a:ext cx="1981200" cy="1415143"/>
          </a:xfrm>
          <a:prstGeom prst="rect">
            <a:avLst/>
          </a:prstGeom>
          <a:noFill/>
        </p:spPr>
      </p:pic>
      <p:pic>
        <p:nvPicPr>
          <p:cNvPr id="24580" name="Picture 4" descr="C:\Users\CALL\AppData\Local\Microsoft\Windows\Temporary Internet Files\Content.IE5\UFAJA1Z0\MP900424412[1].jpg"/>
          <p:cNvPicPr>
            <a:picLocks noChangeAspect="1" noChangeArrowheads="1"/>
          </p:cNvPicPr>
          <p:nvPr/>
        </p:nvPicPr>
        <p:blipFill>
          <a:blip r:embed="rId14" cstate="print"/>
          <a:srcRect t="34444"/>
          <a:stretch>
            <a:fillRect/>
          </a:stretch>
        </p:blipFill>
        <p:spPr bwMode="auto">
          <a:xfrm>
            <a:off x="5334000" y="4343400"/>
            <a:ext cx="1704965" cy="1524000"/>
          </a:xfrm>
          <a:prstGeom prst="rect">
            <a:avLst/>
          </a:prstGeom>
          <a:noFill/>
        </p:spPr>
      </p:pic>
      <p:pic>
        <p:nvPicPr>
          <p:cNvPr id="24581" name="Picture 5" descr="C:\Users\CALL\AppData\Local\Microsoft\Windows\Temporary Internet Files\Content.IE5\AG3LK6T7\MC900078705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81400" y="5105400"/>
            <a:ext cx="1426765" cy="1752600"/>
          </a:xfrm>
          <a:prstGeom prst="rect">
            <a:avLst/>
          </a:prstGeom>
          <a:noFill/>
        </p:spPr>
      </p:pic>
      <p:pic>
        <p:nvPicPr>
          <p:cNvPr id="24582" name="Picture 6" descr="C:\Users\CALL\AppData\Local\Microsoft\Windows\Temporary Internet Files\Content.IE5\01S68O76\MC900383706[2].wm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495800" y="838200"/>
            <a:ext cx="1382573" cy="1818742"/>
          </a:xfrm>
          <a:prstGeom prst="rect">
            <a:avLst/>
          </a:prstGeom>
          <a:noFill/>
        </p:spPr>
      </p:pic>
      <p:pic>
        <p:nvPicPr>
          <p:cNvPr id="55" name="Picture 1" descr="C:\Users\CALL\AppData\Local\Microsoft\Windows\Temporary Internet Files\Content.IE5\01S68O76\MM900046565[1].gif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191000" y="2895600"/>
            <a:ext cx="1143000" cy="1432193"/>
          </a:xfrm>
          <a:prstGeom prst="rect">
            <a:avLst/>
          </a:prstGeom>
          <a:noFill/>
        </p:spPr>
      </p:pic>
      <p:pic>
        <p:nvPicPr>
          <p:cNvPr id="24583" name="Picture 7" descr="C:\Users\CALL\AppData\Local\Microsoft\Windows\Temporary Internet Files\Content.IE5\01S68O76\MP900448290[1]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19400" y="2362200"/>
            <a:ext cx="1266265" cy="1905000"/>
          </a:xfrm>
          <a:prstGeom prst="rect">
            <a:avLst/>
          </a:prstGeom>
          <a:noFill/>
        </p:spPr>
      </p:pic>
      <p:pic>
        <p:nvPicPr>
          <p:cNvPr id="24584" name="Picture 8" descr="C:\Users\CALL\AppData\Local\Microsoft\Windows\Temporary Internet Files\Content.IE5\01S68O76\MC900389388[1].wm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200400" y="1371600"/>
            <a:ext cx="1363370" cy="1331728"/>
          </a:xfrm>
          <a:prstGeom prst="rect">
            <a:avLst/>
          </a:prstGeom>
          <a:noFill/>
        </p:spPr>
      </p:pic>
      <p:pic>
        <p:nvPicPr>
          <p:cNvPr id="24585" name="Picture 9" descr="C:\Users\CALL\AppData\Local\Microsoft\Windows\Temporary Internet Files\Content.IE5\01S68O76\MP900402902[1].jpg"/>
          <p:cNvPicPr>
            <a:picLocks noChangeAspect="1" noChangeArrowheads="1"/>
          </p:cNvPicPr>
          <p:nvPr/>
        </p:nvPicPr>
        <p:blipFill>
          <a:blip r:embed="rId20" cstate="print"/>
          <a:srcRect l="20833" t="3333" r="40833" b="4444"/>
          <a:stretch>
            <a:fillRect/>
          </a:stretch>
        </p:blipFill>
        <p:spPr bwMode="auto">
          <a:xfrm>
            <a:off x="1828800" y="1371600"/>
            <a:ext cx="1066800" cy="1924878"/>
          </a:xfrm>
          <a:prstGeom prst="rect">
            <a:avLst/>
          </a:prstGeom>
          <a:noFill/>
        </p:spPr>
      </p:pic>
      <p:sp>
        <p:nvSpPr>
          <p:cNvPr id="24586" name="Document"/>
          <p:cNvSpPr>
            <a:spLocks noEditPoints="1" noChangeArrowheads="1"/>
          </p:cNvSpPr>
          <p:nvPr/>
        </p:nvSpPr>
        <p:spPr bwMode="auto">
          <a:xfrm>
            <a:off x="304800" y="1905000"/>
            <a:ext cx="669156" cy="8953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7" name="Picture 11" descr="C:\Users\CALL\AppData\Local\Microsoft\Windows\Temporary Internet Files\Content.IE5\01S68O76\MC900088522[1].wmf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752600" y="4267200"/>
            <a:ext cx="1847303" cy="1352550"/>
          </a:xfrm>
          <a:prstGeom prst="rect">
            <a:avLst/>
          </a:prstGeom>
          <a:noFill/>
        </p:spPr>
      </p:pic>
      <p:pic>
        <p:nvPicPr>
          <p:cNvPr id="56" name="Picture 29" descr="C:\Users\CALL\AppData\Local\Microsoft\Windows\Temporary Internet Files\Content.IE5\6LW0EII5\MM900284014[1].gif"/>
          <p:cNvPicPr>
            <a:picLocks noChangeAspect="1" noChangeArrowheads="1" noCrop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524000" y="5545095"/>
            <a:ext cx="1143000" cy="13129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9653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870</TotalTime>
  <Words>639</Words>
  <Application>Microsoft Office PowerPoint</Application>
  <PresentationFormat>On-screen Show (4:3)</PresentationFormat>
  <Paragraphs>150</Paragraphs>
  <Slides>16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Pile-Face:  Rules</vt:lpstr>
      <vt:lpstr>Slide 2</vt:lpstr>
      <vt:lpstr>Révision</vt:lpstr>
      <vt:lpstr>La politesse</vt:lpstr>
      <vt:lpstr>Présentations</vt:lpstr>
      <vt:lpstr>Slide 6</vt:lpstr>
      <vt:lpstr>Did you notice?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Pictionary</vt:lpstr>
    </vt:vector>
  </TitlesOfParts>
  <Company>Canyons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Pile/Face</dc:title>
  <dc:creator>Call, Brittany</dc:creator>
  <cp:lastModifiedBy>CALL</cp:lastModifiedBy>
  <cp:revision>37</cp:revision>
  <dcterms:created xsi:type="dcterms:W3CDTF">2013-08-16T15:39:18Z</dcterms:created>
  <dcterms:modified xsi:type="dcterms:W3CDTF">2013-08-21T00:56:09Z</dcterms:modified>
</cp:coreProperties>
</file>