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56" r:id="rId3"/>
    <p:sldId id="258" r:id="rId4"/>
    <p:sldId id="259" r:id="rId5"/>
    <p:sldId id="263" r:id="rId6"/>
    <p:sldId id="262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27020-690E-45E8-AF1A-E86E6EED362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DE871-B9C6-4CDA-8FD9-0B491069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reawa.com/?tag=carte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http://blog.creawa.com/?tag=carte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DE871-B9C6-4CDA-8FD9-0B491069C2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663D18-AD0A-442E-A2DB-CF93AEE1702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969349-A95B-412A-9EE0-5CCDA112E5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image" Target="../media/image38.jpeg"/><Relationship Id="rId7" Type="http://schemas.openxmlformats.org/officeDocument/2006/relationships/image" Target="../media/image11.jpeg"/><Relationship Id="rId12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image" Target="../media/image41.jpeg"/><Relationship Id="rId1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30.jpeg"/><Relationship Id="rId3" Type="http://schemas.openxmlformats.org/officeDocument/2006/relationships/image" Target="../media/image36.jpg"/><Relationship Id="rId7" Type="http://schemas.openxmlformats.org/officeDocument/2006/relationships/image" Target="../media/image4.jpeg"/><Relationship Id="rId12" Type="http://schemas.openxmlformats.org/officeDocument/2006/relationships/image" Target="../media/image15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1.gif"/><Relationship Id="rId7" Type="http://schemas.openxmlformats.org/officeDocument/2006/relationships/image" Target="../media/image32.jpg"/><Relationship Id="rId12" Type="http://schemas.openxmlformats.org/officeDocument/2006/relationships/image" Target="../media/image2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12.jpeg"/><Relationship Id="rId5" Type="http://schemas.openxmlformats.org/officeDocument/2006/relationships/image" Target="../media/image28.jpg"/><Relationship Id="rId10" Type="http://schemas.openxmlformats.org/officeDocument/2006/relationships/image" Target="../media/image7.jpeg"/><Relationship Id="rId4" Type="http://schemas.openxmlformats.org/officeDocument/2006/relationships/image" Target="../media/image27.gif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42.jpeg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18.gif"/><Relationship Id="rId9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915400" cy="65532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Qu’est-ce que tu vas faire ce soir 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Où est-ce que tu vas aller quand tu as 40 ans 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Est-ce que tu aimes voyager à l’étranger?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Quand est-ce que tu vas partir en vacances?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Qu’est-ce que tu as étudié hier?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Où est-ce que vous avez voyagé?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Quand est-ce que tu as pris l’avion?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Qu’est-ce que tu as fait le weekend passé?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Quand est-ce que tu es sorti le weekend passé?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Où êtes-vous allé récemment?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Est-ce que tes amis sont sortis le weekend passé?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Est-ce que tes amis ont mangé de la pizza récemment?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5639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 fruits de </a:t>
            </a:r>
            <a:r>
              <a:rPr lang="en-US" dirty="0" err="1" smtClean="0">
                <a:solidFill>
                  <a:schemeClr val="tx1"/>
                </a:solidFill>
              </a:rPr>
              <a:t>mer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40049"/>
            <a:ext cx="2095183" cy="1991012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03139"/>
            <a:ext cx="2216156" cy="2103584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6349" y="4235893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Le thon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3823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4" y="3381497"/>
            <a:ext cx="2269409" cy="2144363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87"/>
            <a:ext cx="2250821" cy="182499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8" y="228600"/>
            <a:ext cx="2051424" cy="2071702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92" y="3293497"/>
            <a:ext cx="2022697" cy="1894272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031146" cy="212915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8339" y="2891155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Le oeuf</a:t>
            </a:r>
            <a:endParaRPr lang="en-US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1866988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Le </a:t>
            </a:r>
            <a:r>
              <a:rPr lang="en-US" sz="3500" dirty="0" err="1" smtClean="0"/>
              <a:t>riz</a:t>
            </a:r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6455699" y="2182459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Les </a:t>
            </a:r>
            <a:r>
              <a:rPr lang="en-US" sz="3500" dirty="0" err="1" smtClean="0"/>
              <a:t>pâtes</a:t>
            </a:r>
            <a:endParaRPr lang="en-US" sz="3500" dirty="0"/>
          </a:p>
        </p:txBody>
      </p:sp>
      <p:sp>
        <p:nvSpPr>
          <p:cNvPr id="10" name="TextBox 9"/>
          <p:cNvSpPr txBox="1"/>
          <p:nvPr/>
        </p:nvSpPr>
        <p:spPr>
          <a:xfrm>
            <a:off x="6548482" y="5308103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Le </a:t>
            </a:r>
            <a:r>
              <a:rPr lang="en-US" sz="3500" dirty="0" err="1" smtClean="0"/>
              <a:t>yaourt</a:t>
            </a:r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909" y="5525860"/>
            <a:ext cx="25549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Un </a:t>
            </a:r>
            <a:r>
              <a:rPr lang="en-US" sz="3500" dirty="0" smtClean="0"/>
              <a:t>pâté </a:t>
            </a:r>
          </a:p>
          <a:p>
            <a:pPr algn="ctr"/>
            <a:r>
              <a:rPr lang="en-US" sz="3500" dirty="0" smtClean="0"/>
              <a:t>(de </a:t>
            </a:r>
            <a:r>
              <a:rPr lang="en-US" sz="3500" dirty="0" err="1" smtClean="0"/>
              <a:t>campagne</a:t>
            </a:r>
            <a:r>
              <a:rPr lang="en-US" sz="3500" dirty="0" smtClean="0"/>
              <a:t>)</a:t>
            </a:r>
            <a:endParaRPr lang="en-US" sz="3500" dirty="0"/>
          </a:p>
        </p:txBody>
      </p:sp>
      <p:sp>
        <p:nvSpPr>
          <p:cNvPr id="12" name="TextBox 11"/>
          <p:cNvSpPr txBox="1"/>
          <p:nvPr/>
        </p:nvSpPr>
        <p:spPr>
          <a:xfrm>
            <a:off x="4081991" y="5623574"/>
            <a:ext cx="18616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du pain</a:t>
            </a:r>
            <a:endParaRPr lang="en-US" sz="35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4724400"/>
            <a:ext cx="762000" cy="8991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343400" y="4626686"/>
            <a:ext cx="354903" cy="996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0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Quoi </a:t>
            </a:r>
            <a:r>
              <a:rPr lang="en-US" dirty="0" err="1" smtClean="0"/>
              <a:t>d’autre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 </a:t>
            </a:r>
            <a:r>
              <a:rPr lang="en-US" dirty="0" err="1" smtClean="0"/>
              <a:t>lait</a:t>
            </a:r>
            <a:endParaRPr lang="en-US" dirty="0" smtClean="0"/>
          </a:p>
          <a:p>
            <a:r>
              <a:rPr lang="en-US" dirty="0" smtClean="0"/>
              <a:t>Du </a:t>
            </a:r>
            <a:r>
              <a:rPr lang="en-US" dirty="0" err="1" smtClean="0"/>
              <a:t>fromage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l’eau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ananas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pamplemousse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framboise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Parfois</a:t>
            </a:r>
            <a:r>
              <a:rPr lang="en-US" dirty="0" smtClean="0"/>
              <a:t>, les regions </a:t>
            </a:r>
            <a:r>
              <a:rPr lang="en-US" dirty="0" err="1" smtClean="0"/>
              <a:t>ont</a:t>
            </a:r>
            <a:r>
              <a:rPr lang="en-US" dirty="0" smtClean="0"/>
              <a:t> des </a:t>
            </a:r>
            <a:r>
              <a:rPr lang="en-US" dirty="0" err="1" smtClean="0"/>
              <a:t>noms</a:t>
            </a:r>
            <a:r>
              <a:rPr lang="en-US" dirty="0" smtClean="0"/>
              <a:t> </a:t>
            </a:r>
            <a:r>
              <a:rPr lang="en-US" dirty="0" err="1" smtClean="0"/>
              <a:t>différents</a:t>
            </a:r>
            <a:r>
              <a:rPr lang="en-US" dirty="0" smtClean="0"/>
              <a:t> pour la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nourriture</a:t>
            </a:r>
            <a:r>
              <a:rPr lang="en-US" dirty="0" smtClean="0"/>
              <a:t>.  Au restaurant, </a:t>
            </a:r>
            <a:r>
              <a:rPr lang="en-US" dirty="0" err="1" smtClean="0"/>
              <a:t>n’hésitez</a:t>
            </a:r>
            <a:r>
              <a:rPr lang="en-US" dirty="0" smtClean="0"/>
              <a:t> pas de poser des 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1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avez</a:t>
            </a:r>
            <a:r>
              <a:rPr lang="en-US" dirty="0" smtClean="0"/>
              <a:t> 30 </a:t>
            </a:r>
            <a:r>
              <a:rPr lang="en-US" dirty="0" err="1" smtClean="0"/>
              <a:t>secondes</a:t>
            </a:r>
            <a:r>
              <a:rPr lang="en-US" dirty="0" smtClean="0"/>
              <a:t> pour </a:t>
            </a:r>
            <a:r>
              <a:rPr lang="en-US" dirty="0" err="1" smtClean="0"/>
              <a:t>regarder</a:t>
            </a:r>
            <a:r>
              <a:rPr lang="en-US" dirty="0" smtClean="0"/>
              <a:t> les images.</a:t>
            </a:r>
          </a:p>
          <a:p>
            <a:endParaRPr lang="en-US" dirty="0"/>
          </a:p>
          <a:p>
            <a:r>
              <a:rPr lang="en-US" dirty="0" smtClean="0"/>
              <a:t>Après, </a:t>
            </a:r>
            <a:r>
              <a:rPr lang="en-US" dirty="0" err="1" smtClean="0"/>
              <a:t>écrivez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aliments </a:t>
            </a:r>
            <a:r>
              <a:rPr lang="en-US" i="1" dirty="0" err="1" smtClean="0"/>
              <a:t>dont</a:t>
            </a:r>
            <a:r>
              <a:rPr lang="en-US" i="1" dirty="0" smtClean="0"/>
              <a:t> </a:t>
            </a:r>
            <a:r>
              <a:rPr lang="en-US" i="1" dirty="0" err="1" smtClean="0"/>
              <a:t>vous</a:t>
            </a:r>
            <a:r>
              <a:rPr lang="en-US" i="1" dirty="0" smtClean="0"/>
              <a:t> </a:t>
            </a:r>
            <a:r>
              <a:rPr lang="en-US" i="1" dirty="0" err="1" smtClean="0"/>
              <a:t>vous</a:t>
            </a:r>
            <a:r>
              <a:rPr lang="en-US" i="1" dirty="0" smtClean="0"/>
              <a:t> </a:t>
            </a:r>
            <a:r>
              <a:rPr lang="en-US" i="1" dirty="0" err="1" smtClean="0"/>
              <a:t>souvenez</a:t>
            </a:r>
            <a:r>
              <a:rPr lang="en-US" i="1" dirty="0" smtClean="0"/>
              <a:t> (that you remember)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2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8" b="-13008"/>
          <a:stretch>
            <a:fillRect/>
          </a:stretch>
        </p:blipFill>
        <p:spPr bwMode="auto">
          <a:xfrm>
            <a:off x="4719374" y="3340455"/>
            <a:ext cx="2098675" cy="17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76" y="2080602"/>
            <a:ext cx="1695084" cy="15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49" y="2565223"/>
            <a:ext cx="1695084" cy="15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6" y="2928546"/>
            <a:ext cx="1695084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11" y="304800"/>
            <a:ext cx="1886791" cy="17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28" y="4572000"/>
            <a:ext cx="1893517" cy="16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695084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80269"/>
            <a:ext cx="2065042" cy="14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38" y="740597"/>
            <a:ext cx="1937238" cy="15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81" y="4724400"/>
            <a:ext cx="1937238" cy="18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Macintosh HD:Users:defriez:Desktop:MCj01227610000[1]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4" y="3005901"/>
            <a:ext cx="1695084" cy="15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7" y="495080"/>
            <a:ext cx="1977598" cy="17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30356"/>
            <a:ext cx="1806070" cy="17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5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634545" cy="16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652653"/>
            <a:ext cx="1611003" cy="15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54" y="2682240"/>
            <a:ext cx="1264586" cy="16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32" y="3600412"/>
            <a:ext cx="1678268" cy="16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4431136"/>
            <a:ext cx="1957418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2" y="3343123"/>
            <a:ext cx="1755622" cy="17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17" y="4953000"/>
            <a:ext cx="1856520" cy="15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451"/>
            <a:ext cx="1617730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28" y="824799"/>
            <a:ext cx="1792617" cy="14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38" y="563920"/>
            <a:ext cx="1658089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70483"/>
            <a:ext cx="1802708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39" y="3006796"/>
            <a:ext cx="1937238" cy="11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5" y="0"/>
            <a:ext cx="1839705" cy="16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16" y="193507"/>
            <a:ext cx="1678268" cy="15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0654"/>
            <a:ext cx="1604277" cy="17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43" y="4353514"/>
            <a:ext cx="1997777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07" y="2056058"/>
            <a:ext cx="1721990" cy="17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6" y="5206101"/>
            <a:ext cx="1775802" cy="16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695084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35" y="193507"/>
            <a:ext cx="1785893" cy="17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53" y="1964160"/>
            <a:ext cx="1937238" cy="15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48" y="4477240"/>
            <a:ext cx="1947327" cy="174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91" y="2343517"/>
            <a:ext cx="2038136" cy="16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2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01759"/>
            <a:ext cx="1893517" cy="16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50" y="1384662"/>
            <a:ext cx="1937238" cy="15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7" y="495080"/>
            <a:ext cx="1977598" cy="17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61352"/>
            <a:ext cx="1755622" cy="17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70483"/>
            <a:ext cx="1802708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39" y="3006796"/>
            <a:ext cx="1937238" cy="11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9" y="4972438"/>
            <a:ext cx="1997777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43123"/>
            <a:ext cx="1695084" cy="1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68" y="193507"/>
            <a:ext cx="1785893" cy="17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6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2500" r="18594" b="6250"/>
          <a:stretch/>
        </p:blipFill>
        <p:spPr bwMode="auto">
          <a:xfrm>
            <a:off x="1295400" y="5922"/>
            <a:ext cx="6781800" cy="685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Pour </a:t>
            </a:r>
            <a:r>
              <a:rPr lang="en-US" sz="3000" dirty="0" err="1" smtClean="0"/>
              <a:t>l’image</a:t>
            </a:r>
            <a:r>
              <a:rPr lang="en-US" sz="3000" dirty="0" smtClean="0"/>
              <a:t>…</a:t>
            </a:r>
          </a:p>
          <a:p>
            <a:pPr lvl="2"/>
            <a:r>
              <a:rPr lang="en-US" sz="3000" dirty="0" err="1" smtClean="0"/>
              <a:t>Décidez</a:t>
            </a:r>
            <a:r>
              <a:rPr lang="en-US" sz="3000" dirty="0" smtClean="0"/>
              <a:t> </a:t>
            </a:r>
            <a:r>
              <a:rPr lang="en-US" sz="3000" dirty="0" err="1" smtClean="0"/>
              <a:t>quel</a:t>
            </a:r>
            <a:r>
              <a:rPr lang="en-US" sz="3000" dirty="0" smtClean="0"/>
              <a:t> </a:t>
            </a:r>
            <a:r>
              <a:rPr lang="en-US" sz="3000" dirty="0" err="1" smtClean="0"/>
              <a:t>repas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endParaRPr lang="en-US" sz="3000" dirty="0" smtClean="0"/>
          </a:p>
          <a:p>
            <a:pPr lvl="2"/>
            <a:r>
              <a:rPr lang="en-US" sz="3000" dirty="0" err="1" smtClean="0"/>
              <a:t>Déterminez</a:t>
            </a:r>
            <a:r>
              <a:rPr lang="en-US" sz="3000" dirty="0" smtClean="0"/>
              <a:t>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qu’ils</a:t>
            </a:r>
            <a:r>
              <a:rPr lang="en-US" sz="3000" dirty="0" smtClean="0"/>
              <a:t> </a:t>
            </a:r>
            <a:r>
              <a:rPr lang="en-US" sz="3000" dirty="0" err="1" smtClean="0"/>
              <a:t>ont</a:t>
            </a:r>
            <a:r>
              <a:rPr lang="en-US" sz="3000" dirty="0" smtClean="0"/>
              <a:t> </a:t>
            </a:r>
            <a:r>
              <a:rPr lang="en-US" sz="3000" dirty="0" err="1" smtClean="0"/>
              <a:t>acheté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2378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Unité</a:t>
            </a:r>
            <a:r>
              <a:rPr lang="en-US" dirty="0" smtClean="0"/>
              <a:t> 3: la </a:t>
            </a:r>
            <a:r>
              <a:rPr lang="en-US" dirty="0" err="1" smtClean="0"/>
              <a:t>nourriture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82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40626" r="27656" b="13332"/>
          <a:stretch/>
        </p:blipFill>
        <p:spPr bwMode="auto">
          <a:xfrm>
            <a:off x="0" y="640080"/>
            <a:ext cx="914400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68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41667" r="21250" b="11667"/>
          <a:stretch/>
        </p:blipFill>
        <p:spPr bwMode="auto">
          <a:xfrm>
            <a:off x="30480" y="957918"/>
            <a:ext cx="9113520" cy="59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623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2708" r="24688" b="26667"/>
          <a:stretch/>
        </p:blipFill>
        <p:spPr bwMode="auto">
          <a:xfrm>
            <a:off x="228600" y="0"/>
            <a:ext cx="8458200" cy="68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2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0625" r="38751" b="26250"/>
          <a:stretch/>
        </p:blipFill>
        <p:spPr bwMode="auto">
          <a:xfrm>
            <a:off x="152400" y="-31173"/>
            <a:ext cx="8915400" cy="68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59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40626" r="27656" b="13332"/>
          <a:stretch/>
        </p:blipFill>
        <p:spPr bwMode="auto">
          <a:xfrm>
            <a:off x="-228600" y="14893"/>
            <a:ext cx="4997824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41667" r="21250" b="11667"/>
          <a:stretch/>
        </p:blipFill>
        <p:spPr bwMode="auto">
          <a:xfrm>
            <a:off x="4191000" y="0"/>
            <a:ext cx="4953000" cy="320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2708" r="24688" b="26667"/>
          <a:stretch/>
        </p:blipFill>
        <p:spPr bwMode="auto">
          <a:xfrm>
            <a:off x="0" y="3163966"/>
            <a:ext cx="4572000" cy="36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0625" r="38751" b="26250"/>
          <a:stretch/>
        </p:blipFill>
        <p:spPr bwMode="auto">
          <a:xfrm>
            <a:off x="4572000" y="3336867"/>
            <a:ext cx="4556760" cy="352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09550" y="59436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4400" y="6096000"/>
            <a:ext cx="53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2510" y="60613"/>
            <a:ext cx="474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8141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ancetravelandfood.com/wp-content/uploads/2013/08/Dinner-Table-Fra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 bwMode="auto">
          <a:xfrm>
            <a:off x="1828800" y="-30978"/>
            <a:ext cx="5119212" cy="68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50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unterpart.org/images/uploads/393%20Blog%20Senegal%20100608_S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1571"/>
            <a:ext cx="9128760" cy="68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69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NoCULc8Ccoo/UCd4Tb-boAI/AAAAAAAAJWY/KPeHtSOlgiI/s1600/menufils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1383275"/>
            <a:ext cx="91440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1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17540" r="60081" b="18750"/>
          <a:stretch/>
        </p:blipFill>
        <p:spPr bwMode="auto">
          <a:xfrm>
            <a:off x="575187" y="1283110"/>
            <a:ext cx="3318388" cy="466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8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nourriture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cuisiner</a:t>
            </a:r>
            <a:endParaRPr lang="en-US" sz="3000" dirty="0" smtClean="0"/>
          </a:p>
          <a:p>
            <a:r>
              <a:rPr lang="en-US" sz="3000" dirty="0" smtClean="0"/>
              <a:t>faire les courses (</a:t>
            </a:r>
            <a:r>
              <a:rPr lang="en-US" sz="3000" i="1" dirty="0" smtClean="0"/>
              <a:t>f</a:t>
            </a:r>
            <a:r>
              <a:rPr lang="en-US" sz="3000" dirty="0" smtClean="0"/>
              <a:t>)</a:t>
            </a:r>
          </a:p>
          <a:p>
            <a:endParaRPr lang="en-US" sz="3000" dirty="0"/>
          </a:p>
          <a:p>
            <a:r>
              <a:rPr lang="en-US" sz="3000" dirty="0" err="1" smtClean="0"/>
              <a:t>Une</a:t>
            </a:r>
            <a:r>
              <a:rPr lang="en-US" sz="3000" dirty="0" smtClean="0"/>
              <a:t> </a:t>
            </a:r>
            <a:r>
              <a:rPr lang="en-US" sz="3000" dirty="0" err="1" smtClean="0"/>
              <a:t>cantine</a:t>
            </a:r>
            <a:endParaRPr lang="en-US" sz="3000" dirty="0" smtClean="0"/>
          </a:p>
          <a:p>
            <a:r>
              <a:rPr lang="en-US" sz="3000" dirty="0" smtClean="0"/>
              <a:t>Un </a:t>
            </a:r>
            <a:r>
              <a:rPr lang="en-US" sz="3000" dirty="0" err="1" smtClean="0"/>
              <a:t>supermarché</a:t>
            </a:r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Un aliment</a:t>
            </a:r>
          </a:p>
          <a:p>
            <a:r>
              <a:rPr lang="en-US" sz="3000" dirty="0" smtClean="0"/>
              <a:t>La </a:t>
            </a:r>
            <a:r>
              <a:rPr lang="en-US" sz="3000" dirty="0" err="1" smtClean="0"/>
              <a:t>nourriture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012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nourriture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b="1" u="sng" dirty="0" smtClean="0"/>
              <a:t>Un </a:t>
            </a:r>
            <a:r>
              <a:rPr lang="en-US" sz="3000" b="1" u="sng" dirty="0" err="1" smtClean="0"/>
              <a:t>repas</a:t>
            </a:r>
            <a:r>
              <a:rPr lang="en-US" sz="3000" b="1" u="sng" dirty="0" smtClean="0"/>
              <a:t>:</a:t>
            </a:r>
          </a:p>
          <a:p>
            <a:pPr lvl="2"/>
            <a:r>
              <a:rPr lang="en-US" sz="3000" dirty="0" smtClean="0"/>
              <a:t>Le petit-</a:t>
            </a:r>
            <a:r>
              <a:rPr lang="en-US" sz="3000" dirty="0" err="1" smtClean="0"/>
              <a:t>déjeuner</a:t>
            </a:r>
            <a:r>
              <a:rPr lang="en-US" sz="3000" dirty="0" smtClean="0"/>
              <a:t>		</a:t>
            </a:r>
            <a:r>
              <a:rPr lang="en-US" sz="3000" b="1" u="sng" dirty="0" smtClean="0"/>
              <a:t>Québec</a:t>
            </a:r>
          </a:p>
          <a:p>
            <a:pPr lvl="2"/>
            <a:r>
              <a:rPr lang="en-US" sz="3000" dirty="0" smtClean="0"/>
              <a:t>Le </a:t>
            </a:r>
            <a:r>
              <a:rPr lang="en-US" sz="3000" dirty="0" err="1" smtClean="0"/>
              <a:t>déjeuner</a:t>
            </a:r>
            <a:r>
              <a:rPr lang="en-US" sz="3000" dirty="0" smtClean="0"/>
              <a:t>			(le </a:t>
            </a:r>
            <a:r>
              <a:rPr lang="en-US" sz="3000" dirty="0" err="1" smtClean="0"/>
              <a:t>dîner</a:t>
            </a:r>
            <a:r>
              <a:rPr lang="en-US" sz="3000" dirty="0" smtClean="0"/>
              <a:t>)</a:t>
            </a:r>
          </a:p>
          <a:p>
            <a:pPr lvl="2"/>
            <a:r>
              <a:rPr lang="en-US" sz="3000" dirty="0" smtClean="0"/>
              <a:t>Le </a:t>
            </a:r>
            <a:r>
              <a:rPr lang="en-US" sz="3000" dirty="0" err="1" smtClean="0"/>
              <a:t>goûter</a:t>
            </a:r>
            <a:endParaRPr lang="en-US" sz="3000" dirty="0" smtClean="0"/>
          </a:p>
          <a:p>
            <a:pPr lvl="2"/>
            <a:r>
              <a:rPr lang="en-US" sz="3000" dirty="0" smtClean="0"/>
              <a:t>Le </a:t>
            </a:r>
            <a:r>
              <a:rPr lang="en-US" sz="3000" dirty="0" err="1" smtClean="0"/>
              <a:t>dîner</a:t>
            </a:r>
            <a:r>
              <a:rPr lang="en-US" sz="3000" dirty="0" smtClean="0"/>
              <a:t>			(le </a:t>
            </a:r>
            <a:r>
              <a:rPr lang="en-US" sz="3000" dirty="0" err="1" smtClean="0"/>
              <a:t>souper</a:t>
            </a:r>
            <a:r>
              <a:rPr lang="en-US" sz="3000" dirty="0" smtClean="0"/>
              <a:t>)</a:t>
            </a:r>
          </a:p>
          <a:p>
            <a:pPr lvl="2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008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 fruits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3008" b="-13008"/>
          <a:stretch/>
        </p:blipFill>
        <p:spPr>
          <a:xfrm>
            <a:off x="685800" y="1021976"/>
            <a:ext cx="2361384" cy="198120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37492"/>
            <a:ext cx="2384424" cy="2066282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34559"/>
            <a:ext cx="2141718" cy="2074482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1" y="3815080"/>
            <a:ext cx="2046604" cy="2046604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39939" y="5850162"/>
            <a:ext cx="289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orange</a:t>
            </a:r>
            <a:endParaRPr lang="en-US" sz="3500" dirty="0"/>
          </a:p>
        </p:txBody>
      </p:sp>
      <p:sp>
        <p:nvSpPr>
          <p:cNvPr id="12" name="TextBox 11"/>
          <p:cNvSpPr txBox="1"/>
          <p:nvPr/>
        </p:nvSpPr>
        <p:spPr>
          <a:xfrm>
            <a:off x="5349283" y="5861684"/>
            <a:ext cx="289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banane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3246398" y="3963582"/>
            <a:ext cx="289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pomme</a:t>
            </a:r>
            <a:endParaRPr lang="en-US" sz="3500" dirty="0"/>
          </a:p>
        </p:txBody>
      </p:sp>
      <p:pic>
        <p:nvPicPr>
          <p:cNvPr id="15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73" y="306303"/>
            <a:ext cx="1541513" cy="2067923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71993" y="2343746"/>
            <a:ext cx="3158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</a:t>
            </a:r>
            <a:r>
              <a:rPr lang="en-US" sz="3500" dirty="0" err="1" smtClean="0"/>
              <a:t>poire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53320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 fruits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7" y="445963"/>
            <a:ext cx="2361466" cy="191541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41332" y="2361374"/>
            <a:ext cx="3158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pêche</a:t>
            </a:r>
            <a:endParaRPr lang="en-US" sz="3500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2" y="4460034"/>
            <a:ext cx="1831449" cy="17244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85882" y="6184442"/>
            <a:ext cx="3158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</a:t>
            </a:r>
            <a:r>
              <a:rPr lang="en-US" sz="3500" dirty="0" err="1" smtClean="0"/>
              <a:t>tomate</a:t>
            </a:r>
            <a:endParaRPr lang="en-US" sz="3500" dirty="0"/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01" y="3016898"/>
            <a:ext cx="2177796" cy="2177796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53002" y="5012562"/>
            <a:ext cx="289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frais</a:t>
            </a:r>
            <a:endParaRPr lang="en-US" sz="3500" dirty="0"/>
          </a:p>
        </p:txBody>
      </p:sp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57" y="4509433"/>
            <a:ext cx="1657772" cy="169407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18" y="1710117"/>
            <a:ext cx="1891716" cy="16013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81979" y="6106917"/>
            <a:ext cx="38501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La </a:t>
            </a:r>
            <a:r>
              <a:rPr lang="en-US" sz="3500" dirty="0" err="1" smtClean="0"/>
              <a:t>confiture</a:t>
            </a:r>
            <a:r>
              <a:rPr lang="en-US" sz="3500" dirty="0" smtClean="0"/>
              <a:t> de fraises</a:t>
            </a:r>
            <a:endParaRPr lang="en-US" sz="3500" dirty="0"/>
          </a:p>
        </p:txBody>
      </p:sp>
      <p:sp>
        <p:nvSpPr>
          <p:cNvPr id="21" name="TextBox 20"/>
          <p:cNvSpPr txBox="1"/>
          <p:nvPr/>
        </p:nvSpPr>
        <p:spPr>
          <a:xfrm>
            <a:off x="355430" y="3311420"/>
            <a:ext cx="37781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tarte</a:t>
            </a:r>
            <a:r>
              <a:rPr lang="en-US" sz="3500" dirty="0" smtClean="0"/>
              <a:t> aux </a:t>
            </a:r>
            <a:r>
              <a:rPr lang="en-US" sz="3500" dirty="0" err="1" smtClean="0"/>
              <a:t>frasies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13808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Légumes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" y="1576514"/>
            <a:ext cx="1593365" cy="1431608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50" y="1862010"/>
            <a:ext cx="1680418" cy="15363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7" y="4212105"/>
            <a:ext cx="1493838" cy="1493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4" y="508410"/>
            <a:ext cx="1561671" cy="1468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98724" y="1976847"/>
            <a:ext cx="18664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La </a:t>
            </a:r>
            <a:r>
              <a:rPr lang="en-US" sz="3500" dirty="0" err="1" smtClean="0"/>
              <a:t>laitue</a:t>
            </a:r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707" y="5705943"/>
            <a:ext cx="289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Le </a:t>
            </a:r>
            <a:r>
              <a:rPr lang="en-US" sz="3500" dirty="0" err="1" smtClean="0"/>
              <a:t>poivron</a:t>
            </a:r>
            <a:r>
              <a:rPr lang="en-US" sz="3500" dirty="0" smtClean="0"/>
              <a:t> </a:t>
            </a:r>
            <a:r>
              <a:rPr lang="en-US" sz="3500" dirty="0" err="1" smtClean="0"/>
              <a:t>vert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5959812" y="3395992"/>
            <a:ext cx="289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haricot </a:t>
            </a:r>
            <a:r>
              <a:rPr lang="en-US" sz="3500" dirty="0" err="1" smtClean="0"/>
              <a:t>vert</a:t>
            </a:r>
            <a:endParaRPr lang="en-US" sz="3500" dirty="0"/>
          </a:p>
        </p:txBody>
      </p:sp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34" y="4508762"/>
            <a:ext cx="1810170" cy="146937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29003" y="6021414"/>
            <a:ext cx="3723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pomme</a:t>
            </a:r>
            <a:r>
              <a:rPr lang="en-US" sz="3500" dirty="0" smtClean="0"/>
              <a:t> de </a:t>
            </a:r>
            <a:r>
              <a:rPr lang="en-US" sz="3500" dirty="0" err="1" smtClean="0"/>
              <a:t>terre</a:t>
            </a:r>
            <a:endParaRPr lang="en-US" sz="3500" dirty="0"/>
          </a:p>
        </p:txBody>
      </p:sp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77" y="2630201"/>
            <a:ext cx="2171453" cy="19748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36185" y="4554085"/>
            <a:ext cx="3158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Le </a:t>
            </a:r>
            <a:r>
              <a:rPr lang="en-US" sz="3500" dirty="0" err="1" smtClean="0"/>
              <a:t>poivron</a:t>
            </a:r>
            <a:r>
              <a:rPr lang="en-US" sz="3500" dirty="0" smtClean="0"/>
              <a:t> rouge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2915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Légumes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207665"/>
            <a:ext cx="1987320" cy="1788588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2050" name="Picture 1" descr="Macintosh HD:Users:defriez:Desktop:MCj0122761000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5368"/>
            <a:ext cx="2209800" cy="2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93" y="318847"/>
            <a:ext cx="1840896" cy="1530032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4703" y="1911672"/>
            <a:ext cx="289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</a:t>
            </a:r>
            <a:r>
              <a:rPr lang="en-US" sz="3500" dirty="0" err="1" smtClean="0"/>
              <a:t>carotte</a:t>
            </a:r>
            <a:endParaRPr lang="en-US" sz="3500" dirty="0"/>
          </a:p>
        </p:txBody>
      </p:sp>
      <p:sp>
        <p:nvSpPr>
          <p:cNvPr id="14" name="TextBox 13"/>
          <p:cNvSpPr txBox="1"/>
          <p:nvPr/>
        </p:nvSpPr>
        <p:spPr>
          <a:xfrm>
            <a:off x="3543157" y="2112792"/>
            <a:ext cx="289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salade</a:t>
            </a:r>
            <a:endParaRPr lang="en-US" sz="3500" dirty="0"/>
          </a:p>
        </p:txBody>
      </p:sp>
      <p:sp>
        <p:nvSpPr>
          <p:cNvPr id="15" name="TextBox 14"/>
          <p:cNvSpPr txBox="1"/>
          <p:nvPr/>
        </p:nvSpPr>
        <p:spPr>
          <a:xfrm>
            <a:off x="460397" y="3793480"/>
            <a:ext cx="2892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petit </a:t>
            </a:r>
            <a:r>
              <a:rPr lang="en-US" sz="3500" dirty="0" err="1" smtClean="0"/>
              <a:t>pois</a:t>
            </a:r>
            <a:endParaRPr lang="en-US" sz="3500" dirty="0"/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6" y="3084245"/>
            <a:ext cx="2146292" cy="20494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04637" y="4818185"/>
            <a:ext cx="2098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</a:t>
            </a:r>
            <a:r>
              <a:rPr lang="en-US" sz="3500" dirty="0" err="1" smtClean="0"/>
              <a:t>oignon</a:t>
            </a:r>
            <a:endParaRPr lang="en-US" sz="3500" dirty="0"/>
          </a:p>
        </p:txBody>
      </p:sp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54" y="3165802"/>
            <a:ext cx="1846252" cy="18462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44978" y="5133656"/>
            <a:ext cx="20980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L’ail</a:t>
            </a:r>
            <a:endParaRPr lang="en-US" sz="3500" dirty="0"/>
          </a:p>
        </p:txBody>
      </p:sp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" y="4650421"/>
            <a:ext cx="2209483" cy="17488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638504" y="6083804"/>
            <a:ext cx="3329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champignon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90501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viande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1752600" cy="175260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64" y="362684"/>
            <a:ext cx="1930083" cy="191801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2101" y="2280695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steak</a:t>
            </a:r>
            <a:endParaRPr lang="en-US" sz="3500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243"/>
            <a:ext cx="1918970" cy="168875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3" y="3052859"/>
            <a:ext cx="1674712" cy="1876857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21" y="2498159"/>
            <a:ext cx="2083212" cy="1768765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6" y="689757"/>
            <a:ext cx="2153402" cy="15160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44" y="4667853"/>
            <a:ext cx="2021446" cy="123953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196" y="5452670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escargot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2793535" y="4907602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</a:t>
            </a:r>
            <a:r>
              <a:rPr lang="en-US" sz="3500" dirty="0" err="1" smtClean="0"/>
              <a:t>poulet</a:t>
            </a:r>
            <a:endParaRPr lang="en-US" sz="35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6099" y="5873662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Le </a:t>
            </a:r>
            <a:r>
              <a:rPr lang="en-US" sz="3500" dirty="0" err="1" smtClean="0"/>
              <a:t>porc</a:t>
            </a:r>
            <a:endParaRPr lang="en-US" sz="3500" dirty="0"/>
          </a:p>
        </p:txBody>
      </p:sp>
      <p:sp>
        <p:nvSpPr>
          <p:cNvPr id="15" name="TextBox 14"/>
          <p:cNvSpPr txBox="1"/>
          <p:nvPr/>
        </p:nvSpPr>
        <p:spPr>
          <a:xfrm>
            <a:off x="6910193" y="4298774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suacisse</a:t>
            </a:r>
            <a:endParaRPr lang="en-US" sz="35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6757" y="2216141"/>
            <a:ext cx="22338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Un boeuf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885932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235</TotalTime>
  <Words>214</Words>
  <Application>Microsoft Office PowerPoint</Application>
  <PresentationFormat>On-screen Show (4:3)</PresentationFormat>
  <Paragraphs>90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PowerPoint Presentation</vt:lpstr>
      <vt:lpstr>Unité 3: la nourriture</vt:lpstr>
      <vt:lpstr>La nourriture</vt:lpstr>
      <vt:lpstr>La nourriture</vt:lpstr>
      <vt:lpstr>Les fruits</vt:lpstr>
      <vt:lpstr>Les fruits</vt:lpstr>
      <vt:lpstr>Légumes</vt:lpstr>
      <vt:lpstr>Légumes</vt:lpstr>
      <vt:lpstr>La viande</vt:lpstr>
      <vt:lpstr>Les fruits de mer</vt:lpstr>
      <vt:lpstr>PowerPoint Presentation</vt:lpstr>
      <vt:lpstr>Quoi d’autre?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table!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Call, Brittany</dc:creator>
  <cp:lastModifiedBy>Call, Brittany</cp:lastModifiedBy>
  <cp:revision>11</cp:revision>
  <dcterms:created xsi:type="dcterms:W3CDTF">2013-10-15T17:06:58Z</dcterms:created>
  <dcterms:modified xsi:type="dcterms:W3CDTF">2013-10-15T21:05:35Z</dcterms:modified>
</cp:coreProperties>
</file>