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handoutMasterIdLst>
    <p:handoutMasterId r:id="rId17"/>
  </p:handoutMasterIdLst>
  <p:sldIdLst>
    <p:sldId id="375" r:id="rId2"/>
    <p:sldId id="376" r:id="rId3"/>
    <p:sldId id="374" r:id="rId4"/>
    <p:sldId id="355" r:id="rId5"/>
    <p:sldId id="356" r:id="rId6"/>
    <p:sldId id="357" r:id="rId7"/>
    <p:sldId id="358" r:id="rId8"/>
    <p:sldId id="359" r:id="rId9"/>
    <p:sldId id="360" r:id="rId10"/>
    <p:sldId id="361" r:id="rId11"/>
    <p:sldId id="373" r:id="rId12"/>
    <p:sldId id="377" r:id="rId13"/>
    <p:sldId id="378" r:id="rId14"/>
    <p:sldId id="3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3" autoAdjust="0"/>
    <p:restoredTop sz="94660"/>
  </p:normalViewPr>
  <p:slideViewPr>
    <p:cSldViewPr>
      <p:cViewPr>
        <p:scale>
          <a:sx n="40" d="100"/>
          <a:sy n="40" d="100"/>
        </p:scale>
        <p:origin x="-1398" y="-72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E951F5-0DBD-4271-AF8E-EF66D38D05D4}" type="datetimeFigureOut">
              <a:rPr lang="en-US" smtClean="0"/>
              <a:pPr/>
              <a:t>9/16/2013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7F7661-3EBF-48D6-9D82-F26EE7AD8C66}" type="slidenum">
              <a:rPr lang="en-US" smtClean="0"/>
              <a:pPr/>
              <a:t>‹#›</a:t>
            </a:fld>
            <a:endParaRPr lang="en-US"/>
          </a:p>
        </p:txBody>
      </p:sp>
    </p:spTree>
    <p:extLst>
      <p:ext uri="{BB962C8B-B14F-4D97-AF65-F5344CB8AC3E}">
        <p14:creationId xmlns:p14="http://schemas.microsoft.com/office/powerpoint/2010/main" xmlns="" val="2767442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478033-0C6D-4A60-A635-D64B5009089A}" type="datetimeFigureOut">
              <a:rPr lang="en-US" smtClean="0"/>
              <a:pPr/>
              <a:t>9/16/2013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DC1923-231A-45E5-BC2C-FB4B4449522A}" type="slidenum">
              <a:rPr lang="en-US" smtClean="0"/>
              <a:pPr/>
              <a:t>‹#›</a:t>
            </a:fld>
            <a:endParaRPr lang="en-US"/>
          </a:p>
        </p:txBody>
      </p:sp>
    </p:spTree>
    <p:extLst>
      <p:ext uri="{BB962C8B-B14F-4D97-AF65-F5344CB8AC3E}">
        <p14:creationId xmlns:p14="http://schemas.microsoft.com/office/powerpoint/2010/main" xmlns="" val="2587287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baseline="0" dirty="0" smtClean="0"/>
              <a:t>You have 5 minutes to prepare for the quiz</a:t>
            </a:r>
          </a:p>
        </p:txBody>
      </p:sp>
      <p:sp>
        <p:nvSpPr>
          <p:cNvPr id="4" name="Slide Number Placeholder 3"/>
          <p:cNvSpPr>
            <a:spLocks noGrp="1"/>
          </p:cNvSpPr>
          <p:nvPr>
            <p:ph type="sldNum" sz="quarter" idx="10"/>
          </p:nvPr>
        </p:nvSpPr>
        <p:spPr/>
        <p:txBody>
          <a:bodyPr/>
          <a:lstStyle/>
          <a:p>
            <a:fld id="{A0DC1923-231A-45E5-BC2C-FB4B4449522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DC1923-231A-45E5-BC2C-FB4B4449522A}" type="slidenum">
              <a:rPr lang="en-US" smtClean="0"/>
              <a:pPr/>
              <a:t>3</a:t>
            </a:fld>
            <a:endParaRPr lang="en-US"/>
          </a:p>
        </p:txBody>
      </p:sp>
    </p:spTree>
    <p:extLst>
      <p:ext uri="{BB962C8B-B14F-4D97-AF65-F5344CB8AC3E}">
        <p14:creationId xmlns:p14="http://schemas.microsoft.com/office/powerpoint/2010/main" xmlns="" val="2590556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9D6C10F-E884-4E4C-8EFA-7AF61A16A504}" type="datetimeFigureOut">
              <a:rPr lang="en-US" smtClean="0"/>
              <a:pPr/>
              <a:t>9/16/2013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21697AB-F791-4CF0-8100-C18C0813E74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D6C10F-E884-4E4C-8EFA-7AF61A16A504}" type="datetimeFigureOut">
              <a:rPr lang="en-US" smtClean="0"/>
              <a:pPr/>
              <a:t>9/16/2013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21697AB-F791-4CF0-8100-C18C0813E7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A9D6C10F-E884-4E4C-8EFA-7AF61A16A504}" type="datetimeFigureOut">
              <a:rPr lang="en-US" smtClean="0"/>
              <a:pPr/>
              <a:t>9/16/2013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21697AB-F791-4CF0-8100-C18C0813E7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D6C10F-E884-4E4C-8EFA-7AF61A16A504}" type="datetimeFigureOut">
              <a:rPr lang="en-US" smtClean="0"/>
              <a:pPr/>
              <a:t>9/16/2013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21697AB-F791-4CF0-8100-C18C0813E7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9D6C10F-E884-4E4C-8EFA-7AF61A16A504}" type="datetimeFigureOut">
              <a:rPr lang="en-US" smtClean="0"/>
              <a:pPr/>
              <a:t>9/16/2013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E21697AB-F791-4CF0-8100-C18C0813E74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9D6C10F-E884-4E4C-8EFA-7AF61A16A504}" type="datetimeFigureOut">
              <a:rPr lang="en-US" smtClean="0"/>
              <a:pPr/>
              <a:t>9/16/2013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21697AB-F791-4CF0-8100-C18C0813E7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9D6C10F-E884-4E4C-8EFA-7AF61A16A504}" type="datetimeFigureOut">
              <a:rPr lang="en-US" smtClean="0"/>
              <a:pPr/>
              <a:t>9/16/2013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21697AB-F791-4CF0-8100-C18C0813E7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9D6C10F-E884-4E4C-8EFA-7AF61A16A504}" type="datetimeFigureOut">
              <a:rPr lang="en-US" smtClean="0"/>
              <a:pPr/>
              <a:t>9/16/2013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21697AB-F791-4CF0-8100-C18C0813E7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9D6C10F-E884-4E4C-8EFA-7AF61A16A504}" type="datetimeFigureOut">
              <a:rPr lang="en-US" smtClean="0"/>
              <a:pPr/>
              <a:t>9/16/2013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E21697AB-F791-4CF0-8100-C18C0813E7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9D6C10F-E884-4E4C-8EFA-7AF61A16A504}" type="datetimeFigureOut">
              <a:rPr lang="en-US" smtClean="0"/>
              <a:pPr/>
              <a:t>9/16/2013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21697AB-F791-4CF0-8100-C18C0813E7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9D6C10F-E884-4E4C-8EFA-7AF61A16A504}" type="datetimeFigureOut">
              <a:rPr lang="en-US" smtClean="0"/>
              <a:pPr/>
              <a:t>9/16/2013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21697AB-F791-4CF0-8100-C18C0813E741}"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9D6C10F-E884-4E4C-8EFA-7AF61A16A504}" type="datetimeFigureOut">
              <a:rPr lang="en-US" smtClean="0"/>
              <a:pPr/>
              <a:t>9/16/2013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21697AB-F791-4CF0-8100-C18C0813E7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wmf"/></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gif"/><Relationship Id="rId7" Type="http://schemas.openxmlformats.org/officeDocument/2006/relationships/image" Target="../media/image33.jpeg"/><Relationship Id="rId12" Type="http://schemas.openxmlformats.org/officeDocument/2006/relationships/image" Target="../media/image38.png"/><Relationship Id="rId2"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32.gif"/><Relationship Id="rId11" Type="http://schemas.openxmlformats.org/officeDocument/2006/relationships/image" Target="../media/image37.png"/><Relationship Id="rId5" Type="http://schemas.openxmlformats.org/officeDocument/2006/relationships/image" Target="../media/image31.jpeg"/><Relationship Id="rId15" Type="http://schemas.openxmlformats.org/officeDocument/2006/relationships/image" Target="../media/image41.gif"/><Relationship Id="rId10" Type="http://schemas.openxmlformats.org/officeDocument/2006/relationships/image" Target="../media/image36.gif"/><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gif"/><Relationship Id="rId7" Type="http://schemas.openxmlformats.org/officeDocument/2006/relationships/image" Target="../media/image33.jpeg"/><Relationship Id="rId12" Type="http://schemas.openxmlformats.org/officeDocument/2006/relationships/image" Target="../media/image38.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gif"/><Relationship Id="rId11" Type="http://schemas.openxmlformats.org/officeDocument/2006/relationships/image" Target="../media/image42.png"/><Relationship Id="rId5" Type="http://schemas.openxmlformats.org/officeDocument/2006/relationships/image" Target="../media/image31.jpeg"/><Relationship Id="rId15" Type="http://schemas.openxmlformats.org/officeDocument/2006/relationships/image" Target="../media/image41.gif"/><Relationship Id="rId10" Type="http://schemas.openxmlformats.org/officeDocument/2006/relationships/image" Target="../media/image36.gif"/><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imgres?imgurl=http://www.stellarpath.net/wp-content/uploads/2011/01/trelawney.jpg&amp;imgrefurl=http://www.stellarpath.net/tag/360s/&amp;h=324&amp;w=308&amp;sz=25&amp;tbnid=-U2I7AncWMkhtM:&amp;tbnh=230&amp;tbnw=219&amp;prev=/images?q=professor+trelawney&amp;zoom=1&amp;q=professor+trelawney&amp;hl=en&amp;usg=__P6eSpFq44IBPjQrn1kOPtIedy2o=&amp;sa=X&amp;ei=EMhUTe3VF4X4sAOS8PjxBQ&amp;ved=0CBYQ9QEwAA"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wmf"/><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fr-FR" dirty="0" smtClean="0"/>
              <a:t>Pile/Face:  Futur Proche</a:t>
            </a:r>
            <a:endParaRPr lang="fr-FR" dirty="0"/>
          </a:p>
        </p:txBody>
      </p:sp>
      <p:sp>
        <p:nvSpPr>
          <p:cNvPr id="3" name="Content Placeholder 2"/>
          <p:cNvSpPr>
            <a:spLocks noGrp="1"/>
          </p:cNvSpPr>
          <p:nvPr>
            <p:ph idx="1"/>
          </p:nvPr>
        </p:nvSpPr>
        <p:spPr>
          <a:xfrm>
            <a:off x="0" y="1295400"/>
            <a:ext cx="9144000" cy="5715000"/>
          </a:xfrm>
        </p:spPr>
        <p:txBody>
          <a:bodyPr>
            <a:normAutofit/>
          </a:bodyPr>
          <a:lstStyle/>
          <a:p>
            <a:pPr marL="457200" lvl="0" indent="-457200">
              <a:buFont typeface="+mj-lt"/>
              <a:buAutoNum type="arabicPeriod"/>
            </a:pPr>
            <a:r>
              <a:rPr lang="fr-FR" sz="2400" dirty="0"/>
              <a:t>Qu’est-ce que tu vas faire demain </a:t>
            </a:r>
            <a:r>
              <a:rPr lang="fr-FR" sz="2400" dirty="0" smtClean="0"/>
              <a:t>?</a:t>
            </a:r>
          </a:p>
          <a:p>
            <a:pPr marL="457200" indent="-457200">
              <a:buFont typeface="+mj-lt"/>
              <a:buAutoNum type="arabicPeriod"/>
            </a:pPr>
            <a:r>
              <a:rPr lang="fr-FR" sz="2400" dirty="0"/>
              <a:t>Qu’est-ce que tu vas faire ce soir ?</a:t>
            </a:r>
            <a:endParaRPr lang="en-US" sz="2400" dirty="0"/>
          </a:p>
          <a:p>
            <a:pPr marL="457200" indent="-457200">
              <a:buFont typeface="+mj-lt"/>
              <a:buAutoNum type="arabicPeriod"/>
            </a:pPr>
            <a:r>
              <a:rPr lang="fr-FR" sz="2400" dirty="0"/>
              <a:t>Qu’est-ce que tu vas faire ce weekend ?</a:t>
            </a:r>
            <a:endParaRPr lang="en-US" sz="2400" dirty="0"/>
          </a:p>
          <a:p>
            <a:pPr marL="457200" lvl="0" indent="-457200">
              <a:buFont typeface="+mj-lt"/>
              <a:buAutoNum type="arabicPeriod"/>
            </a:pPr>
            <a:r>
              <a:rPr lang="fr-FR" sz="2400" dirty="0" smtClean="0"/>
              <a:t>Qu’est-ce </a:t>
            </a:r>
            <a:r>
              <a:rPr lang="fr-FR" sz="2400" dirty="0"/>
              <a:t>que tes amis vont faire ce weekend ?</a:t>
            </a:r>
            <a:endParaRPr lang="en-US" sz="2400" dirty="0"/>
          </a:p>
          <a:p>
            <a:pPr marL="457200" lvl="0" indent="-457200">
              <a:buFont typeface="+mj-lt"/>
              <a:buAutoNum type="arabicPeriod"/>
            </a:pPr>
            <a:r>
              <a:rPr lang="fr-FR" sz="2400" dirty="0"/>
              <a:t>Qu’est-ce que Céline Dion va faire ce weekend ?</a:t>
            </a:r>
            <a:endParaRPr lang="en-US" sz="2400" dirty="0"/>
          </a:p>
          <a:p>
            <a:pPr marL="457200" indent="-457200">
              <a:buFont typeface="+mj-lt"/>
              <a:buAutoNum type="arabicPeriod"/>
            </a:pPr>
            <a:r>
              <a:rPr lang="fr-FR" sz="2400" dirty="0"/>
              <a:t>Qu’est-ce que Thor va faire ce weekend ?</a:t>
            </a:r>
            <a:endParaRPr lang="en-US" sz="2400" dirty="0"/>
          </a:p>
          <a:p>
            <a:pPr marL="457200" indent="-457200">
              <a:buFont typeface="+mj-lt"/>
              <a:buAutoNum type="arabicPeriod"/>
            </a:pPr>
            <a:r>
              <a:rPr lang="fr-FR" sz="2400" dirty="0"/>
              <a:t>Qu’est-ce que nous allons manger pour le diner ?</a:t>
            </a:r>
            <a:endParaRPr lang="en-US" sz="2400" dirty="0"/>
          </a:p>
          <a:p>
            <a:pPr marL="457200" lvl="0" indent="-457200">
              <a:buFont typeface="+mj-lt"/>
              <a:buAutoNum type="arabicPeriod"/>
            </a:pPr>
            <a:r>
              <a:rPr lang="fr-FR" sz="2400" dirty="0" smtClean="0"/>
              <a:t>Qu’est-ce </a:t>
            </a:r>
            <a:r>
              <a:rPr lang="fr-FR" sz="2400" dirty="0"/>
              <a:t>que nous allons étudier ce soir ?</a:t>
            </a:r>
            <a:endParaRPr lang="en-US" sz="2400" dirty="0"/>
          </a:p>
          <a:p>
            <a:pPr marL="457200" lvl="0" indent="-457200">
              <a:buFont typeface="+mj-lt"/>
              <a:buAutoNum type="arabicPeriod"/>
            </a:pPr>
            <a:r>
              <a:rPr lang="fr-FR" sz="2400" dirty="0"/>
              <a:t>Avec qui est-ce que vous allez aller au cinéma </a:t>
            </a:r>
            <a:r>
              <a:rPr lang="fr-FR" sz="2400" dirty="0" smtClean="0"/>
              <a:t>?</a:t>
            </a:r>
          </a:p>
          <a:p>
            <a:pPr marL="457200" indent="-457200">
              <a:buFont typeface="+mj-lt"/>
              <a:buAutoNum type="arabicPeriod"/>
            </a:pPr>
            <a:r>
              <a:rPr lang="fr-FR" sz="2400" dirty="0" smtClean="0"/>
              <a:t>Avec qui est-ce que vous allez faire une randonnée?</a:t>
            </a:r>
          </a:p>
          <a:p>
            <a:pPr marL="457200" indent="-457200">
              <a:buFont typeface="+mj-lt"/>
              <a:buAutoNum type="arabicPeriod"/>
            </a:pPr>
            <a:r>
              <a:rPr lang="fr-FR" sz="2400" dirty="0" smtClean="0"/>
              <a:t>Quel </a:t>
            </a:r>
            <a:r>
              <a:rPr lang="fr-FR" sz="2400" dirty="0"/>
              <a:t>film est-ce que vous allez regarder ce weekend </a:t>
            </a:r>
            <a:r>
              <a:rPr lang="fr-FR" sz="2400" dirty="0" smtClean="0"/>
              <a:t>?</a:t>
            </a:r>
          </a:p>
          <a:p>
            <a:pPr marL="457200" indent="-457200">
              <a:buFont typeface="+mj-lt"/>
              <a:buAutoNum type="arabicPeriod"/>
            </a:pPr>
            <a:r>
              <a:rPr lang="fr-FR" sz="2400" dirty="0" smtClean="0"/>
              <a:t>Où est-ce que vous allez aller ce weekend?</a:t>
            </a:r>
          </a:p>
          <a:p>
            <a:pPr marL="457200" indent="-457200">
              <a:buFont typeface="+mj-lt"/>
              <a:buAutoNum type="arabicPeriod"/>
            </a:pPr>
            <a:endParaRPr lang="fr-FR" sz="2400" dirty="0" smtClean="0"/>
          </a:p>
        </p:txBody>
      </p:sp>
    </p:spTree>
    <p:extLst>
      <p:ext uri="{BB962C8B-B14F-4D97-AF65-F5344CB8AC3E}">
        <p14:creationId xmlns:p14="http://schemas.microsoft.com/office/powerpoint/2010/main" xmlns="" val="2199511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C:\Users\Britt\AppData\Local\Microsoft\Windows\Temporary Internet Files\Content.IE5\H14CPHNS\MP900400109[1].jpg"/>
          <p:cNvPicPr>
            <a:picLocks noChangeAspect="1" noChangeArrowheads="1"/>
          </p:cNvPicPr>
          <p:nvPr/>
        </p:nvPicPr>
        <p:blipFill>
          <a:blip r:embed="rId2" cstate="print"/>
          <a:srcRect/>
          <a:stretch>
            <a:fillRect/>
          </a:stretch>
        </p:blipFill>
        <p:spPr bwMode="auto">
          <a:xfrm>
            <a:off x="4572000" y="457200"/>
            <a:ext cx="3902075" cy="3121025"/>
          </a:xfrm>
          <a:prstGeom prst="rect">
            <a:avLst/>
          </a:prstGeom>
          <a:noFill/>
          <a:ln w="9525">
            <a:noFill/>
            <a:miter lim="800000"/>
            <a:headEnd/>
            <a:tailEnd/>
          </a:ln>
        </p:spPr>
      </p:pic>
      <p:pic>
        <p:nvPicPr>
          <p:cNvPr id="23555" name="Picture 2" descr="C:\Program Files\Microsoft Office\MEDIA\CAGCAT10\j0332364.wmf"/>
          <p:cNvPicPr>
            <a:picLocks noChangeAspect="1" noChangeArrowheads="1"/>
          </p:cNvPicPr>
          <p:nvPr/>
        </p:nvPicPr>
        <p:blipFill>
          <a:blip r:embed="rId3" cstate="print"/>
          <a:srcRect/>
          <a:stretch>
            <a:fillRect/>
          </a:stretch>
        </p:blipFill>
        <p:spPr bwMode="auto">
          <a:xfrm>
            <a:off x="762000" y="2895600"/>
            <a:ext cx="3119438" cy="2514600"/>
          </a:xfrm>
          <a:prstGeom prst="rect">
            <a:avLst/>
          </a:prstGeom>
          <a:noFill/>
          <a:ln w="9525">
            <a:noFill/>
            <a:miter lim="800000"/>
            <a:headEnd/>
            <a:tailEnd/>
          </a:ln>
        </p:spPr>
      </p:pic>
      <p:pic>
        <p:nvPicPr>
          <p:cNvPr id="5" name="Picture 3" descr="C:\Users\brittany.call\AppData\Local\Microsoft\Windows\Temporary Internet Files\Content.IE5\390B587U\MC900338158[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199" y="304800"/>
            <a:ext cx="2700817" cy="25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brittany.call\AppData\Local\Microsoft\Windows\Temporary Internet Files\Content.IE5\JRDIQS49\MC900440380[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10200" y="3886200"/>
            <a:ext cx="2590800" cy="2590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VOCABULAIRE: les pays</a:t>
            </a:r>
            <a:endParaRPr lang="en-US" dirty="0"/>
          </a:p>
        </p:txBody>
      </p:sp>
      <p:sp>
        <p:nvSpPr>
          <p:cNvPr id="5" name="Content Placeholder 4"/>
          <p:cNvSpPr>
            <a:spLocks noGrp="1"/>
          </p:cNvSpPr>
          <p:nvPr>
            <p:ph sz="half" idx="1"/>
          </p:nvPr>
        </p:nvSpPr>
        <p:spPr>
          <a:xfrm>
            <a:off x="457200" y="1600200"/>
            <a:ext cx="3520440" cy="5257800"/>
          </a:xfrm>
        </p:spPr>
        <p:txBody>
          <a:bodyPr/>
          <a:lstStyle/>
          <a:p>
            <a:r>
              <a:rPr lang="fr-FR" dirty="0" smtClean="0"/>
              <a:t>e</a:t>
            </a:r>
            <a:r>
              <a:rPr lang="fr-FR" dirty="0" smtClean="0"/>
              <a:t>n Allemagne</a:t>
            </a:r>
          </a:p>
          <a:p>
            <a:r>
              <a:rPr lang="fr-FR" dirty="0" smtClean="0"/>
              <a:t>e</a:t>
            </a:r>
            <a:r>
              <a:rPr lang="fr-FR" dirty="0" smtClean="0"/>
              <a:t>n Angleterre</a:t>
            </a:r>
          </a:p>
          <a:p>
            <a:r>
              <a:rPr lang="fr-FR" dirty="0" smtClean="0"/>
              <a:t>en Belgique</a:t>
            </a:r>
          </a:p>
          <a:p>
            <a:r>
              <a:rPr lang="fr-FR" dirty="0" smtClean="0"/>
              <a:t>en Chine</a:t>
            </a:r>
          </a:p>
          <a:p>
            <a:r>
              <a:rPr lang="fr-FR" dirty="0" smtClean="0"/>
              <a:t>en Espagne</a:t>
            </a:r>
          </a:p>
          <a:p>
            <a:r>
              <a:rPr lang="fr-FR" dirty="0" smtClean="0"/>
              <a:t>en France</a:t>
            </a:r>
          </a:p>
          <a:p>
            <a:r>
              <a:rPr lang="fr-FR" dirty="0" smtClean="0"/>
              <a:t>en Irlande</a:t>
            </a:r>
          </a:p>
          <a:p>
            <a:r>
              <a:rPr lang="fr-FR" dirty="0" smtClean="0"/>
              <a:t>en Italie</a:t>
            </a:r>
          </a:p>
          <a:p>
            <a:r>
              <a:rPr lang="en-US" dirty="0" smtClean="0"/>
              <a:t>en Suisse</a:t>
            </a:r>
          </a:p>
          <a:p>
            <a:endParaRPr lang="en-US" dirty="0"/>
          </a:p>
        </p:txBody>
      </p:sp>
      <p:sp>
        <p:nvSpPr>
          <p:cNvPr id="6" name="Content Placeholder 5"/>
          <p:cNvSpPr>
            <a:spLocks noGrp="1"/>
          </p:cNvSpPr>
          <p:nvPr>
            <p:ph sz="half" idx="2"/>
          </p:nvPr>
        </p:nvSpPr>
        <p:spPr/>
        <p:txBody>
          <a:bodyPr/>
          <a:lstStyle/>
          <a:p>
            <a:r>
              <a:rPr lang="fr-FR" dirty="0" smtClean="0"/>
              <a:t>a</a:t>
            </a:r>
            <a:r>
              <a:rPr lang="fr-FR" dirty="0" smtClean="0"/>
              <a:t>u Brésil</a:t>
            </a:r>
          </a:p>
          <a:p>
            <a:r>
              <a:rPr lang="fr-FR" dirty="0" smtClean="0"/>
              <a:t>a</a:t>
            </a:r>
            <a:r>
              <a:rPr lang="fr-FR" dirty="0" smtClean="0"/>
              <a:t>u Canada</a:t>
            </a:r>
          </a:p>
          <a:p>
            <a:r>
              <a:rPr lang="fr-FR" dirty="0" smtClean="0"/>
              <a:t>a</a:t>
            </a:r>
            <a:r>
              <a:rPr lang="fr-FR" dirty="0" smtClean="0"/>
              <a:t>ux Etats-Unis</a:t>
            </a:r>
          </a:p>
          <a:p>
            <a:r>
              <a:rPr lang="fr-FR" dirty="0" smtClean="0"/>
              <a:t>a</a:t>
            </a:r>
            <a:r>
              <a:rPr lang="fr-FR" dirty="0" smtClean="0"/>
              <a:t>u Mexique</a:t>
            </a:r>
          </a:p>
          <a:p>
            <a:r>
              <a:rPr lang="fr-FR" dirty="0" smtClean="0"/>
              <a:t>a</a:t>
            </a:r>
            <a:r>
              <a:rPr lang="fr-FR" dirty="0" smtClean="0"/>
              <a:t>u Pérou</a:t>
            </a:r>
          </a:p>
          <a:p>
            <a:endParaRPr lang="fr-FR" dirty="0"/>
          </a:p>
        </p:txBody>
      </p:sp>
      <p:pic>
        <p:nvPicPr>
          <p:cNvPr id="7" name="Picture 12" descr="http://images.fanpop.com/images/image_uploads/German-Flag-germany-410118_1400_10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4419600"/>
            <a:ext cx="2277538" cy="174882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4" descr="http://imgs.tuts.dragoart.com/how-to-draw-a-british-flag_1_000000002229_5.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4572000"/>
            <a:ext cx="2946480" cy="1473240"/>
          </a:xfrm>
          <a:prstGeom prst="rect">
            <a:avLst/>
          </a:prstGeom>
          <a:noFill/>
          <a:extLst>
            <a:ext uri="{909E8E84-426E-40DD-AFC4-6F175D3DCCD1}">
              <a14:hiddenFill xmlns:a14="http://schemas.microsoft.com/office/drawing/2010/main" xmlns="">
                <a:solidFill>
                  <a:srgbClr val="FFFFFF"/>
                </a:solidFill>
              </a14:hiddenFill>
            </a:ext>
          </a:extLst>
        </p:spPr>
      </p:pic>
      <p:sp>
        <p:nvSpPr>
          <p:cNvPr id="1028" name="AutoShape 4" descr="data:image/jpeg;base64,/9j/4AAQSkZJRgABAQAAAQABAAD/2wCEAAkGBwgHBgkIBwgKCgkFDSIFBQUFBQ8ICQUKFBoiFhQRExMYHCggGBolGxMTITEhJSkrLi4uFx8zODMsNygtLisBCgoKBQUNGgUFDisZExk3NysrKysrKysrKysrNzcrKysrKysrKysrKysrKysrKysrKysrKysrKysrKysrKysrK//AABEIALcBEwMBEQACEQEDEQH/xAAWAAEBAQAAAAAAAAAAAAAAAAAABwT/xAAeEAEAAAUFAAAAAAAAAAAAAAAAAQIFNbIEBzFzdP/EABkBAQADAQEAAAAAAAAAAAAAAAADBAYFB//EAB4RAQAABQUAAAAAAAAAAAAAAAABAgMzcQQFMTKB/9oADAMBAAIRAxEAPwCGg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wgHBgkIBwgKCgkFDSIFBQUFBQ8ICQUKFBoiFhQRExMYHCggGBolGxMTITEhJSkrLi4uFx8zODMsNygtLisBCgoKBQUNGgUFDisZExk3NysrKysrKysrKysrNzcrKysrKysrKysrKysrKysrKysrKysrKysrKysrKysrKysrK//AABEIALcBEwMBEQACEQEDEQH/xAAWAAEBAQAAAAAAAAAAAAAAAAAABwT/xAAeEAEAAAUFAAAAAAAAAAAAAAAAAQIFNbIEBzFzdP/EABkBAQADAQEAAAAAAAAAAAAAAAADBAYFB//EAB4RAQAABQUAAAAAAAAAAAAAAAABAgMzcQQFMTKB/9oADAMBAAIRAxEAPwCGg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wgHBgkIBwgKCgkFDSIFBQUFBQ8ICQUKFBoiFhQRExMYHCggGBolGxMTITEhJSkrLi4uFx8zODMsNygtLisBCgoKBQUNGgUFDisZExk3NysrKysrKysrKysrNzcrKysrKysrKysrKysrKysrKysrKysrKysrKysrKysrKysrK//AABEIALcBEwMBEQACEQEDEQH/xAAWAAEBAQAAAAAAAAAAAAAAAAAABwT/xAAeEAEAAAUFAAAAAAAAAAAAAAAAAQIFNbIEBzFzdP/EABkBAQADAQEAAAAAAAAAAAAAAAADBAYFB//EAB4RAQAABQUAAAAAAAAAAAAAAAABAgMzcQQFMTKB/9oADAMBAAIRAxEAPwCGg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krqPMQAAAAAAAAAFq2CtVX9EuMWb33vJ6t6biKqOCtAAAAAAAAAM1Utms6JsYpKNyXMElG5LmCSQ4aptQAAAAAAAAAAEldR5iAAAAAAAAAAtWwVqq/olxize+95PVvTcRVRwVoAAAAAAAABmqls1nRNjFJRuS5gko3JcwSSHDVNq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https://encrypted-tbn1.gstatic.com/images?q=tbn:ANd9GcTgzfyHRld6LLu39PrPD34wYFooLSEmB0WuzB6hQhRW2wHYg6no"/>
          <p:cNvPicPr>
            <a:picLocks noChangeAspect="1" noChangeArrowheads="1"/>
          </p:cNvPicPr>
          <p:nvPr/>
        </p:nvPicPr>
        <p:blipFill>
          <a:blip r:embed="rId4" cstate="print"/>
          <a:srcRect/>
          <a:stretch>
            <a:fillRect/>
          </a:stretch>
        </p:blipFill>
        <p:spPr bwMode="auto">
          <a:xfrm>
            <a:off x="4876801" y="4419600"/>
            <a:ext cx="2101362" cy="1828801"/>
          </a:xfrm>
          <a:prstGeom prst="rect">
            <a:avLst/>
          </a:prstGeom>
          <a:noFill/>
        </p:spPr>
      </p:pic>
      <p:sp>
        <p:nvSpPr>
          <p:cNvPr id="1036" name="AutoShape 12" descr="data:image/jpeg;base64,/9j/4AAQSkZJRgABAQAAAQABAAD/2wCEAAkGBggGDxUIBxQKERQVFxYRGBUPDRoPERAQFxwXFhYQHhUZJy8jIxwvGRMUITAgIycpLCwsFx4xQTAqNSYrOCoBCQoKDQwNGQ8PGSskHyQ1NTU0MjQyMDYxMjU0MDU1MDQuMjU1LjU1NTUxNDE1LjUxLS4vLywtNSw0MCwvLywwLP/AABEIALIBGgMBIgACEQEDEQH/xAAbAAEBAAMBAQEAAAAAAAAAAAAAAgQFBgcDAf/EADQQAAIBAgQGAQMBBgcAAAAAAAABAgMRBAUSITFBUWFxkQYTIoEyFBUjQqHBB1JigpKxsv/EABsBAQEBAQEBAQEAAAAAAAAAAAACBAMFBgEH/8QALREBAAICAQIDBgYDAAAAAAAAAAECAxEEElEhMTIFQWGh0fAUInGRwfGBseH/2gAMAwEAAhEDEQA/AOOhCNltHguR+6I9I+hDgvCKPmpl/ba1r0x4J0R6R9DRHpH0UD82rpr2Toj0j6GiPSPooDZ017J0R6R9DRHpH0UBs6a9n4qcXslH0fs6H024VI2a2acbNPpYuhQqYmSo0FKUm7JRV230sesYPJqVaNHE5pTpOvCMU5cXqStdtbN8972fAxcvmRxtb8d/u87nc3HxNdVd7/f+nk1fCSw0vp1o6Xs7ONmrpNbeGj56I9I+joPlmTZhg69TF4qN4zm5Kcd47vaL6O22/TmaE04ssZKRaJa8F6ZscXjU77J0R6R9DRHpH0UDpt26a9k6I9I+hoj0j6KA2dNeydEekfQ0R6R9FAbOmvZOiPSPoaI9I+igNnTXsnRHpH0NEekfRQGzpr2Toj0j6GiPSPooDZ017J0R6R9DRHpH0UBs6a9k6I9I+hoj0j6KA2dNeydEekfQ0R6R9FAbOmvZOiPSPoaI9I+igNnTXsnRHpH0NEekfRQGzpr2Toj0j6GiPSPooDZ017JhwXhFEw4LwihJX0wAAKDbZVkc8xw+Ixiv/CinHu73l6gn7RqT1b4nliwOChSqreadSSa46+X/AB0owc/k/h8cTHnMx/15ftPlzxsUTXzmY+s/T/LykGTmeCll1aeFn/JJx8rk/VmYxurMWiJh6VbRasWjyl9KOIq4Z66EpwfC8ZOLt0ujc5P8iq4OjiMPWlN/UptRbk21U/T/AOZSf+1GiBzyYqZI1aHPLgplrq0fcP2U5S/U2/LPwGXhcsrYylVxVHdUtLkuemV1q/Fi5tFY3K7WrSNz4MQCzYKWAAAAAAAAAAAAAAAAAAAAAAAAAAAAAJhwXhFEw4LwihKa+mH2wjw6mv2xVXDn9OSUl3V1b8Ha5f8ACcjzSCxGDrYmce0o3T6NadmcIZeW5ri8pn9fBycXzXGMl0a5oycnFkvXeO+p+THy8GbJXeG81n5S7uP+HWWRabnin2co2fbgdSklsjU/Gs/XyCk62hwlF6Zc4uVr3T/tyNufKcm+abdGafGHxPLyci1+jPMzNWhzj4bgc5qvF1pV4yaSehpJ22T3XG1vRgS/w7yuCcp1MUkt23OKSXW9jp8Zio4KnPE1FJqEXJqKu2lu7HmHyD5VjM9f039lLlCL495Pm/6G7hfi835aX1WHpez/AMbyPy0vMVj5MfO6OU4aX0cqliKluM5yWh9opJN+TWAH0tK9Ndb2+ux06KxXcz8ZXSVNySrOSjzcY6ml2Ta/7PSPh2GyeFOp+7J1KmqyqfVjZpWlZabWtvLmzzQ2GFzirgsNUwNC6+rJapX/AJEn9i83d+y7mXmce2fH01mY/wBebF7Q4t+Tj6a2mPL9PP3/AKOh+fSrYNwwVCEKVBrUvpxUVUmuN7dLrbvfxxxkSzHFTp/sk5zlC6ajJ6lFrmr8PwY514+KcWOKT/btxME4MUY514e/v8Z+IADQ1gAAAAAAAAAAAAAAAAAAAAAAAAAAmHBeEUTDgvCKEpr6YADKyulQq1oRxcoxhe8m/wDIt2vNla3cm06iZLW6azbs9P8AiuXfu3CU6UlaUl9SW2+qW9vVl+DHxfzXKsHWWElKUuUpwWqEH0797cDlPkfzSvml8NgdVOlwfKdRd7cF2RzJ4mH2bOWZyZ/Ofc+b4/sic02y8nwm3uj4/fk9sjOji4aouM4SXFO8ZRfc8dzTBSy2vPCTv9knHyuT9Wf5MvI/kmNyKX8B6oPd05P7X3XR91/U+/yvH4PN6kMwwd05R0zhLaUZx2T7pxa3/wBJ24fGycXNNfOs+/6tHA4mXhciaz40t7/jHf5tGAD13vAB13xPJ8lzdxk3iVVhabpylFwmk1uvt/Twur3VzjmzRhp12idM3J5FePTrtE6+Dl8XhKuBm8PiFaUdmunP+58T0L5jlGT028yzCWJUpWio0ml9SUV3Ttta7PPpuLbcLpck3dpeTnxeRGfHFtffwcuFy45OKL6n49t+/T8ABqbgAAAAAAAAAAAAAAAAAAAAAAAAAATDgvCKJhwXhFCU19MAACgAAAAAAM3DZTicZRli8Mtag7TjHeUYtXU7dNnw4WJtaKxuUWvWkbtOmEbbI89eRRqVMPFOrNKEZSV4wjxbtzd9O3DYxq2UYnD0Fjq60Rk9MFLaU9m3JLptx7owiLRTLWaz4w52rj5FJrPjH0+/4bvGfJq2a4Z4LMbzkpKcKmylfdOMu1m9+y/GkAP2mOuONVjSsWGmKJikajzAAdHUAAAAAAAAAAAAAAAAAAAAAAAAAAEw4LwiiYcF4RQlNfTAAAoAAAAADvPhVDAZW/vxFGVaqlH6cJXiuaV+cvzz53ODPph688NONels4tSXlO6M3JwTmxzTemPmcaeRinHFtO/+a0stzK1GpiKVKrTvaM76XqSdnZbOyW557JaXbb8O6MjMsdPMq08XPZzk5WveyfCP4Vl+DGJ4mCcGOKTO/wCO6eDxrcbDFJtv+O+gAGtuAAAAAAAAAAAAAAAAAAAAAAAAAAAAAEw4LwiiYcF4RQlNfTAAAoAAAAAAAAAAAAAAAAAAAAAAAAAAAAAAAAAAAAAAAAAAEw4LwiiYcF4RQlNfTAAAoAAAAAAAAAAAAAAAAAAAAAAAAAAAAAAAAAAAAAAAAAAEw4LwiiYcF4RQlNfTAAAoAAAAAAAAAAAAAAAAAAAAAAAAAAAAAAAAAAAAAAAAAAEw4LwiiYcF4RQlNfTAAAoAAAAAAAAAAAAAAAAAAAAAAAAAAAAAAAAAAAAAAAAAAEw4LwiiYcF4RQlNfTAAAoAAAAAAAAAAAAAAAAAAAAAAAAAAAAAAAAAAAAAAAAAAEw4LwigBKa+mAABQAAAAAAAAAAAAAAAAAAAAAAAAAAAAAAAAAAAAA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data:image/jpeg;base64,/9j/4AAQSkZJRgABAQAAAQABAAD/2wCEAAkGBggGDxUIBxQKERQVFxYRGBUPDRoPERAQFxwXFhYQHhUZJy8jIxwvGRMUITAgIycpLCwsFx4xQTAqNSYrOCoBCQoKDQwNGQ8PGSskHyQ1NTU0MjQyMDYxMjU0MDU1MDQuMjU1LjU1NTUxNDE1LjUxLS4vLywtNSw0MCwvLywwLP/AABEIALIBGgMBIgACEQEDEQH/xAAbAAEBAAMBAQEAAAAAAAAAAAAAAgQFBgcDAf/EADQQAAIBAgQGAQMBBgcAAAAAAAABAgMRBAUSITFBUWFxkQYTIoEyFBUjQqHBB1JigpKxsv/EABsBAQEBAQEBAQEAAAAAAAAAAAACBAMFBgEH/8QALREBAAICAQIDBgYDAAAAAAAAAAECAxEEElEhMTIFQWGh0fAUInGRwfGBseH/2gAMAwEAAhEDEQA/AOOhCNltHguR+6I9I+hDgvCKPmpl/ba1r0x4J0R6R9DRHpH0UD82rpr2Toj0j6GiPSPooDZ017J0R6R9DRHpH0UBs6a9n4qcXslH0fs6H024VI2a2acbNPpYuhQqYmSo0FKUm7JRV230sesYPJqVaNHE5pTpOvCMU5cXqStdtbN8972fAxcvmRxtb8d/u87nc3HxNdVd7/f+nk1fCSw0vp1o6Xs7ONmrpNbeGj56I9I+joPlmTZhg69TF4qN4zm5Kcd47vaL6O22/TmaE04ssZKRaJa8F6ZscXjU77J0R6R9DRHpH0UDpt26a9k6I9I+hoj0j6KA2dNeydEekfQ0R6R9FAbOmvZOiPSPoaI9I+igNnTXsnRHpH0NEekfRQGzpr2Toj0j6GiPSPooDZ017J0R6R9DRHpH0UBs6a9k6I9I+hoj0j6KA2dNeydEekfQ0R6R9FAbOmvZOiPSPoaI9I+igNnTXsnRHpH0NEekfRQGzpr2Toj0j6GiPSPooDZ017JhwXhFEw4LwihJX0wAAKDbZVkc8xw+Ixiv/CinHu73l6gn7RqT1b4nliwOChSqreadSSa46+X/AB0owc/k/h8cTHnMx/15ftPlzxsUTXzmY+s/T/LykGTmeCll1aeFn/JJx8rk/VmYxurMWiJh6VbRasWjyl9KOIq4Z66EpwfC8ZOLt0ujc5P8iq4OjiMPWlN/UptRbk21U/T/AOZSf+1GiBzyYqZI1aHPLgplrq0fcP2U5S/U2/LPwGXhcsrYylVxVHdUtLkuemV1q/Fi5tFY3K7WrSNz4MQCzYKWAAAAAAAAAAAAAAAAAAAAAAAAAAAAAJhwXhFEw4LwihKa+mH2wjw6mv2xVXDn9OSUl3V1b8Ha5f8ACcjzSCxGDrYmce0o3T6NadmcIZeW5ri8pn9fBycXzXGMl0a5oycnFkvXeO+p+THy8GbJXeG81n5S7uP+HWWRabnin2co2fbgdSklsjU/Gs/XyCk62hwlF6Zc4uVr3T/tyNufKcm+abdGafGHxPLyci1+jPMzNWhzj4bgc5qvF1pV4yaSehpJ22T3XG1vRgS/w7yuCcp1MUkt23OKSXW9jp8Zio4KnPE1FJqEXJqKu2lu7HmHyD5VjM9f039lLlCL495Pm/6G7hfi835aX1WHpez/AMbyPy0vMVj5MfO6OU4aX0cqliKluM5yWh9opJN+TWAH0tK9Ndb2+ux06KxXcz8ZXSVNySrOSjzcY6ml2Ta/7PSPh2GyeFOp+7J1KmqyqfVjZpWlZabWtvLmzzQ2GFzirgsNUwNC6+rJapX/AJEn9i83d+y7mXmce2fH01mY/wBebF7Q4t+Tj6a2mPL9PP3/AKOh+fSrYNwwVCEKVBrUvpxUVUmuN7dLrbvfxxxkSzHFTp/sk5zlC6ajJ6lFrmr8PwY514+KcWOKT/btxME4MUY514e/v8Z+IADQ1gAAAAAAAAAAAAAAAAAAAAAAAAAAmHBeEUTDgvCKEpr6YADKyulQq1oRxcoxhe8m/wDIt2vNla3cm06iZLW6azbs9P8AiuXfu3CU6UlaUl9SW2+qW9vVl+DHxfzXKsHWWElKUuUpwWqEH0797cDlPkfzSvml8NgdVOlwfKdRd7cF2RzJ4mH2bOWZyZ/Ofc+b4/sic02y8nwm3uj4/fk9sjOji4aouM4SXFO8ZRfc8dzTBSy2vPCTv9knHyuT9Wf5MvI/kmNyKX8B6oPd05P7X3XR91/U+/yvH4PN6kMwwd05R0zhLaUZx2T7pxa3/wBJ24fGycXNNfOs+/6tHA4mXhciaz40t7/jHf5tGAD13vAB13xPJ8lzdxk3iVVhabpylFwmk1uvt/Twur3VzjmzRhp12idM3J5FePTrtE6+Dl8XhKuBm8PiFaUdmunP+58T0L5jlGT028yzCWJUpWio0ml9SUV3Ttta7PPpuLbcLpck3dpeTnxeRGfHFtffwcuFy45OKL6n49t+/T8ABqbgAAAAAAAAAAAAAAAAAAAAAAAAAATDgvCKJhwXhFCU19MAACgAAAAAAM3DZTicZRli8Mtag7TjHeUYtXU7dNnw4WJtaKxuUWvWkbtOmEbbI89eRRqVMPFOrNKEZSV4wjxbtzd9O3DYxq2UYnD0Fjq60Rk9MFLaU9m3JLptx7owiLRTLWaz4w52rj5FJrPjH0+/4bvGfJq2a4Z4LMbzkpKcKmylfdOMu1m9+y/GkAP2mOuONVjSsWGmKJikajzAAdHUAAAAAAAAAAAAAAAAAAAAAAAAAAEw4LwiiYcF4RQlNfTAAAoAAAAADvPhVDAZW/vxFGVaqlH6cJXiuaV+cvzz53ODPph688NONels4tSXlO6M3JwTmxzTemPmcaeRinHFtO/+a0stzK1GpiKVKrTvaM76XqSdnZbOyW557JaXbb8O6MjMsdPMq08XPZzk5WveyfCP4Vl+DGJ4mCcGOKTO/wCO6eDxrcbDFJtv+O+gAGtuAAAAAAAAAAAAAAAAAAAAAAAAAAAAAEw4LwiiYcF4RQlNfTAAAoAAAAAAAAAAAAAAAAAAAAAAAAAAAAAAAAAAAAAAAAAAEw4LwiiYcF4RQlNfTAAAoAAAAAAAAAAAAAAAAAAAAAAAAAAAAAAAAAAAAAAAAAAEw4LwiiYcF4RQlNfTAAAoAAAAAAAAAAAAAAAAAAAAAAAAAAAAAAAAAAAAAAAAAAEw4LwiiYcF4RQlNfTAAAoAAAAAAAAAAAAAAAAAAAAAAAAAAAAAAAAAAAAAAAAAAEw4LwiiYcF4RQlNfTAAAoAAAAAAAAAAAAAAAAAAAAAAAAAAAAAAAAAAAAAAAAAAEw4LwigBKa+mAABQAAAAAAAAAAAAAAAAAAAAAAAAAAAAAAAAAAAAA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0" name="Picture 16" descr="https://encrypted-tbn3.gstatic.com/images?q=tbn:ANd9GcQL1GTXF0nrSKdJ7eYeAjxVy1kvWyBTIQO65as8Dv4XhO__P88N"/>
          <p:cNvPicPr>
            <a:picLocks noChangeAspect="1" noChangeArrowheads="1"/>
          </p:cNvPicPr>
          <p:nvPr/>
        </p:nvPicPr>
        <p:blipFill>
          <a:blip r:embed="rId5" cstate="print"/>
          <a:srcRect/>
          <a:stretch>
            <a:fillRect/>
          </a:stretch>
        </p:blipFill>
        <p:spPr bwMode="auto">
          <a:xfrm>
            <a:off x="4648200" y="4419600"/>
            <a:ext cx="2619375" cy="1743076"/>
          </a:xfrm>
          <a:prstGeom prst="rect">
            <a:avLst/>
          </a:prstGeom>
          <a:noFill/>
        </p:spPr>
      </p:pic>
      <p:sp>
        <p:nvSpPr>
          <p:cNvPr id="1042" name="AutoShape 18" descr="data:image/jpeg;base64,/9j/4AAQSkZJRgABAQAAAQABAAD/2wCEAAkGBxIHBhAIBxMKFhUXFhwVGBcXDRsZHBoTGRMZIhcYFRokICkgGiYxHBgaLTEtKik3Li4uIx8/RDMtNyotLisBCgoKDg0OGxAQGi4mICQ1NSw2NzI3Li4xLzcyMjA0NzQ0LzgvNzc4NzQ1LzQ0NDQ0Ly80NTYyLzQ0LDc0NSw2NP/AABEIALkBEQMBEQACEQEDEQH/xAAbAAEAAgMBAQAAAAAAAAAAAAAAAgMEBQYBB//EAEIQAAIBAgEJBQYDBgMJAAAAAAABAgMEEQUSExYhMVGT0gYiQVSSMmFxcrGyMzSRFBUjQoHwQ1KhByQ2YoKis8HR/8QAGwEBAAIDAQEAAAAAAAAAAAAAAAECAwQFBgf/xABAEQACAAQDBQUHAwEGBgMAAAAAAQIDBBEhUdESFTGRoQVBUmFxEyIyU4Gx8AYUwXIjQnOywuEkNGKCkvEzQ0T/2gAMAwEAAhEDEQA/AOYpU46KOyO5fyrgcRt3PqkEEOysES0ceEfShdlt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Cl+FH4L6B8RB8KJEFwAAAAAAAAAAAAAAAAAAAAAAAAAAAAAAAAAAAAAAAAAAAAAAAAARpfhR+C+hL4lIPhRIguAAAAAAAAAAAAAAAAAAAAAAAAAAAAAAAAAAAAAAAAAAAAAAAAACNL8KPwX0JfEpB8KJEFwAAAAAAAAAAAAAAAAAAAAAAAAAAAAAAAAAAAAAAAAAAAAAAAAARpfhR+C+hL4lIPhRIguAAAAAAAAAAAAAAAAAAAAAAAAAAAAAAAAAAAAAAAAAAAAAAAAADcUOyd9KjGUbee5f4kOHzGjF2nSpv3+j0ObB2rR7K/tOj0J6o33l58yn1EbzpPH0ehb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fW7L8nT+SP2o8dM+N+p4VFxQAAAAAAAAAAAAAA8x24AHoAAAAAAAAAAAAAAAAAAAAAAAAAAAAAAAAABTZfk6fyR+1F5nxv1CLigAAAAAAAAAAB5KSisZNGSXJmTXaXC36K4bS4lcq6Twji/gZv2ccKvNag/qvd/RJu3na3nxI2sjWTuav78jFReizdrzFvwl3fazscWv5cME+Ozow0VN+zcXtFt343it3f9GSeF9pvFKyxptRbXDD88zZxrrHCWK+KOf+zjiV5TUf8ATe/JpPkmX2sycZqXstGGbImyv/kha9U0E0+BIxEgAAAAAAAAAAAAAAAAAAAAAAAAAAAAAFNl+Tp/JH7UXmfG/UIuKAAAAAAAAAAEPgDmct9p6ORaihdQqzqS7yio7FHFpYyezwe7FnfdDOnxRSoHswQPZ+q77Li3xu88DfoOzJtWnHC0lm9DVX/bOpbZMpXdnQjHSuW2bbSzWlswwzv1+pn3ZKnTdmKZfZhhTS8lb+L/AFN6l7Hginxyo4/htw77/ax7S7RVqnZeeUpv+MpbFodmHg1HxjmYty8NvAh00mGZ+1S91tPj5Ncc7vhqUj7PlKvUpfB6/mN+70zIZL7Z1buxr1byjGWiipt001jjLDBp4peOLx3J7C67NkyJ8Lhjte6s+/Dh1/MDJWdjy4JkEEuO207Y2w7/AC+itkbTIvaqjlmtoaEK1OqlnYNYpxT295f+0jWVBOpYkm1FBE1C1nfyzyaxTNKv7Km0sO22ms/9v/Z1EXisThxw7MThywOcelQAAAAAAAAAAAAAAAAAAAAAAAAAAAACmy/J0/kj9qLzPjfqEXFAAAAAAAADByhlajk6cad1NKUk3GKWMpJb81ePw3szyaaZNTcCwXf3IzyqabNTcCwXf3IjYZYo31Z29KS0ijnOD9pL3/qv1Xg0TOpZkpbTXu8L9zEdNNggUcUOD7+413aTs9HKcXUjC3cs3NUnipRxli2mt+C3Jrf7mzbo+0I5US2ona/reytbH88sEbFFWx0+CbSvey4P6ffH7I1v7ilK2jSjJQpyUYJRp4qUMU8JJZyUm1jKaeHuZt/urRe02bvF4tenldLgobXysXi7Qhgj2mm4r8ccH9O5dyfDNF88jfxf2VVL2MnBxUo44RptPGjGejzFH/uxUOCTx/uG4r2g45q18/i7uSV/MKs93b2YWsn3vxNbV79OObKP3DOMXSoypuEXPuSpPRxU8W4NYR0qzsGm3hHNisFi2ZHV7bcbhxeN01fBpX79njZq13d+gXaMEUV2ntYK6wbt33d7YcbXvd3fBGb2b7OQsM2tmUN0kp7XOUXJOm2/Zi1HFPBbdmDw369b2jHMiexFEsU+PC3V+XD0Ira+OoWzE3bDDuvbHDK/DLI3l5lCnZL/AHidOPxkl/q9n9o0JVNHMV4Vh+dyNGCXHG7Qpv0PLPKFO72UpQb8UpJ4PxTw96f6Fp1LHKxfD8zIigih+JNGWaxUAAAAAAAAAAAAAAAAAAAAAAAAAAApsvydP5I/ai8z436hFxQAAAAAAAA1WWrGN1OEpKCltSm4p+Kebta+P9Dbpp8UtPLIyy5sUGCeBDI1hG1uJTWZKWG2SglgnLHDY3veLZNRPimQpd2QmToo1buyOYy124r2GVq1nRp2rUJZqbUsWvftOrS9kSpsmGY4nivI7tJ2NLnSIZsUbV/TM0WVcpVrijC9rxglU2JQu6nhv7md3Tfp6eVBE5cLxWcMP3tiblLTSoI4pUEWMOcMP37zO7F5Gpdoa1w7ydxTVKMZYqu9zcscW93snVp6VTLqJ8PJGHtaqm0Sg2FC9q/93K3n5nSyyfY5Ct4X8rq7kng4pVKks5PHBuMXueD3rDY17jLH2DDPvAr3twtAn9Lo4jqayqbl+zh/8Uur/jE3tDKNG4qRoWtWMpOnpUtH/hqWGOOOG/8AvYzk1P6Zky6WZUXjWynxssUm7NW8v9zRcE6FXihsk9n6mLlqwhdVITkqalg0puKezFPN2tf2jy1NURS01fDIzS50UGCeBHI2T4WteU4qm5Ye0oJYJvcsG1teLJqKiKZClwWX59CZk6KPBvA3BpmEAAAAAAAAAAAAAAAAAAAAAAAAAAApsvydP5I/ai8z436hFxQAAAAAAAA8zIVK0FcKm44tvOSa9iW/E9B+moVFWNNf3X90Yp3wmN+0UKV5KnbztFsWyM4rbnz8F7sDN+pZX/EQuCHDZ7vVlpUEahu0z5jeZr7fzVbOw0/g8Hjgs14/NgbMva3ctnjs/nQ9hC4l2TeHwvld36XOlq1raVnG5z6mbWjPMaqz76lFzkl/0weGOGzdhuOf+0rIZkctwYyrbWC92zUP3a4XzPLy6mKKKBQ2xatguK4d3PPvMP8A2S0o15X1K4TcXSgpJY7VjPFbNv6HsqN2iifp/J3f1O3D7FrOL/SazLtvcfu9StYZQVnGWdCNaEU4TecmltcsFtXD3HrKeOVFGom4dt5flrlKWZK9r70UPtHg7Xs+H0udv2ZhSo09HZ1IVE7SjtW+ObUqYqXDFz3b9kjg9tOJ0c5xK2Ef+X86HEq3MbvGrPbfW3Dl9jY1bmhOrClcTtX3lslOPHgzwX6blf8AFtxLDZfH1RhmQRuG6TMqpThTuH+yqkouKfdSSbxlt2E/qaFQ1UKS/ur7spJ4A84ZQAAAAAAAAAAAAAAAAAAAAAAAAAACmy/J0/kj9qLzPjfqEXFAAAAAAAADg3k2rlfttVyZlWU8xtVaTdLOShBppU9qS35rfjtPZdkU8mfKhUGGD2rcb8Mfusjt/u5dNRQzZKW1jC8ccU8c2ssUlzL73s1aUsp/uCVa9U50U4pqLWZCrUeCeb4Zvi93iT2rDMoo1MlQpw8Xfjd4d1vtxKSe1auKD9xsw2T8+LS8/wDa5yVpZ0sldp5W97UahRnipZu9xknFNbdn97CZk2bPpVHLhxiXI7c2ZOqKDalQXceFvJ3ubWv2ht3C4tVTtsynBK3cYvvSlTalmLD+Hhjh8MSsVFNhly5ynROZMb9om3gk7q7v717X78TztL2TV+3hUUvZhTVnh9rnMZIvb3JdwrrJUqkE6Tq7G+9ThJrvJ91vxSw3SXE9hLoaeCU/7W0xRKC2GztNJpZ2xs3fBp4YGOs7dhqKjZjkqKVjjjtW4XT4LO1scMT6faW1Tt5k+jlC5qUo0lmuVJUcXpoOanmyzu6pJrDfvWzFYu1HV7EDez7zw48Pp6oibFD2dNjlwJt90V/7rs1hbQu7O5IqQ7KXuS7lVIRk5U4Z9JZyjOmsZPDZLbP/AEw2eFO1qmFyop0PFQtv6J4GOqqYXVS50Nm1Zu3C6fDoai17NWtPKMMh6a8dRR0mCjBJQdWDxxzP80Vsxfj7jx3ZbmV8xxzIUofLjdYd9+55HQn9q1ew6hQw2vbvyfnkyu9yfPIva2hkvJkq0pSjCpKajmpU3VnpHWS2VG1GW/BJ4YLF4q/alJKp4Itp3hthfjfgksrYcPrgWgqoKmljmzklxSzvZWt3pLyePfgd0eMOKAAAAAAAAAAAAAAAAAAAAAAAAAAAU2X5On8kftReZ8b9Qi4oAAAAAAAAcve9pLmplmWTez9s51IPBzm8IpuL+C3Pxkt25nq+waSKXGpyabiTsvK6x6HSgoJHsYZ1TN2YXwSxb7vzBk8j9nq1LLbytl+rpK+bglH2YpymsFsXv2JJLF73tH6jqJsDUmLvV3z4FZ1dJik+wpoNmC98eLfn+P6cCjKVlSqdprZ1KdB50Lhyxpp4tNYOWzacqTNmKljtE8HB3+pEmZGqWZZvBw/6jl7nJCv8j5Kt7SFNVJwrPFRScpRhik3/AEw/qdWGpcudURRt2Th+l3Y7Mup9jUT44uELXJuzt9Dj6cn+wu0gpuecoxnnbqLUsafHbKT7vi37kfRN50ziVTE1a13BbFx+7aK9rYJYRXwX1PLx/p2rhmOXCvcvhHdWUPnjf6ZnSZOt5W9nmOWU4vNz8Kdxmpt4YRilj3s3a8fhhi0zxMytmuO8MSSb8+fFYX1vgz1syOW4lZQNX2fehu0krXbwwww53wZsIOVG+s6lKtfvOuaUZQncuSUXKLSaTweK972e/YteKqnTJU2CN4bMWePFfmBgWxHBNhilwYQNpqG3DDLu9Edb2g7PVbvKVPKmRqzpXCSgm/Zksdiex+PFNPZsNT9Oz5kUxyIXbBxfZWOPT10uVKcmog2oG7+aea/F6mPT7S3dplenYdpbbNlNxpxqU33W3JqLw2rx24PFYbvA2e3aOKdH7RxJRQw8M0m3f+DL+wpo5UU2lm3Sxaiwa/PS3mdWeQOYAAAAAAAAAAAAAAAAAAAAAAAAAAAU2X5On8kftReZ8b9Qi4oAAAAAAAAYttbU7LKzvsc3SZqlwxhCeEvi1JJ+6MT0X6fqoYahKbEklDFZt24uHDpfmRPjiilqDL+fzqzIlVjWupSpNNYL75//AEfqSdLm1EDlxJrZ7nfvZjkppYnOX/8AxLafJc/VHPlf8rM9YP5OlK/5Wb6w/wCo1GRfayD8tf8A8TN2p/8A1/8Ab9zfqeNV6r/MaiEV+6sjtqOOkrvfg9ldtYcXjuXi8F4m42/a1HpD9jb4TKn+mH7L88liLbNo28Y4RgklLDP0i0ekhhLOku4nKUZd3Fd1vfHB3bTcV/ebw8NnZ9y4uyaxztwZr1kufOmwxS5nB+97qW17sXu4PjxWOOKXBkacFG9tO5mS/baeKdaU28dG87vJPasHt2rZxIcTcEzG62H3JZ5G2o25cz3rr2b7klxathhqfUpVVSqQlUaSzl9TQ/Ts2CVVuKZEktl8XbvR5Gam4cCvKFGllHKNO4xUtHhKPis/CSxa4pPZ8TP+oaqGKf8A2USacKTad+9u2BaRFFBA1mXnmiwAAAAAAAAAAAAAAAAAAAAAAAAAABTZfk6fyR+1F5nxv1CLigAAAAAAABz2V8pyp3zpKk5KH/LX2tpbYqNJ52Cf8ra34tbT0FD2VKm0/tXNs3/h4Yvi3MVr+aheSeBgjmuF2t99DzJWVJTvM2pRlDOwisI1l475aSnHDDbux37cFgy1X2RBBJcyCcotlX/+vpszIutvK7wEM5t2a+/8pF2U7Gay1Qv47acY1IySTbUpxjg0lvWMf6N8N3LkTYXJild7at9L6m/BNUMiOW+LafK+ppMi2tTHIjVOu8yNfPwpt5uNNpZ+zu7eJ2plHPmuphggfvbNsLXxzeBv1E+U3UtRLFq2Kx97uzJU8iqXZehaaWz0lJyrxraWLpQqKo5aOcsfHSYNrxXuWPY9hadFIcD99XcXdgrW4cLLO94uFjUh7Wk+3jqdr+zfuNXV7Ws3lg1/GZz1xZypzqyuqOVYSqR7+FDSReLTxozTwazXKK24Zr34rB4HSVMGzDspqHhx62Xo8O9cMu7LqIIoYNiZLcMLwvFsvg/iXrZ+q87redlsiTuLqjdXEK1OjQxdKNT25Tl4yX8qWOzduRxa+qhghilppxxfFbgrd3rn9TQrayHZihhacUdtpr4cO5Z373yN1lrKcqd1oqVKU83fiquG1LatHTnt371xw8SaHsmCbJU2Oaodr+jufftTIenDvtgeejmtOyX3/hMhk3KkpXsYaGUVJ5r7tdPDwbjKks3x2vBe8tV9kypdO5inJtf4Vn5Jqa7+iu/+kQzm3a330OjPOmcAAAAAAAAAAAAAAAAAAAAAAAAAAApsvydP5I/ai8z436hFxQAAAAAAAAwbjI1tdTnO5t7OTng5OVCLcmklFybW3BJYG9J7UrZMMMMqdHCoeCUTSV+NlfvKOXA+KRG3yHa2tSNS1oWsGtzhSUN27HDDH+peZ2vXzYYoJk6KJRcdpuL73t9LEKVAndJGwOcZCObg8Y4r3p4P9UbEmsqJKtLjiS8m7cuBDhT4orlawnU0kopvHHF78eOPE299V9re1fTQp7GX4UWuOLxli/i2/qas6tqJytMmRNZXduXAuoUuCPTWJMC6yLbXlV1byhbVG9+fTU/Bbk8UtyOhJ7WrpMClyp0UKXhbh6qzf1KOVA3dpHlDIlrbuLt7eyi4vOi1Qimpf5k8Nj94m9rV81RKZPjaiVneKJprJq/AKVAuEKNgc8uAAAAAAAAAAAAAAAAAAAAAAAAAAAfKrft7dwoQilZbIpfhS4fOeti7Fpm27xc1oevh7CpXCneLmtCzX+84WXKl1kbkps4ua0J3FS5xc1oNf7zhZcqXWNyU2cXNaDcVLnFzWg1/vOFlypdY3JTZxc1oNxUucXNaDX+84WXKl1jclNnFzWg3FS5xc1oNf7zhZcqXWNyU2cXNaDcVLnFzWg1/vOFlypdY3JTZxc1oNxUucXNaDX+84WXKl1jclNnFzWg3FS5xc1oNf7zhZcqXWNyU2cXNaDcVLnFzWg1/vOFlypdY3JTZxc1oNxUucXNaDX+84WXKl1jclNnFzWg3FS5xc1oNf7zhZcqXWNyU2cXNaDcVLnFzWg1/vOFlypdY3JTZxc1oNxUucXNaDX+84WXKl1jclNnFzWg3FS5xc1oNf7zhZcqXWNyU2cXNaDcVLnFzWg1/vOFlypdY3JTZxc1oNxUucXNaDX+84WXKl1jclNnFzWg3FS5xc1oNf7zhZcqXWNyU2cXNaDcVLnFzWg1/vOFlypdY3JTZxc1oNxUucXNaDX+84WXKl1jclNnFzWg3FS5xc1oNf7zhZcqXWNyU2cXNaDcVLnFzWg1/vOFlypdY3JTZxc1oNxUucXNaDX+84WXKl1jclNnFzWg3FS5xc1oNf7zhZcqXWNyU2cXNaDcVLnFzWg1/vOFlypdY3JTZxc1oNxUucXNaDX+84WXKl1jclNnFzWg3FS5xc1oNf7zhZcqXWNyU2cXNaDcVLnFzWg1/vOFlypdY3JTZxc1oNxUucXNaDX+84WXKl1jclNnFzWg3FS5xc1oNf7zhZcqXWNyU2cXNaDcVLnFzWg1/vOFlypdY3JTZxc1oNxUucXNaDX+84WXKl1jclNnFzWg3FS5xc1oNf7zhZcqXWNyU2cXNaDcVLnFzWg1/vOFlypdY3JTZxc1oNxUucXNaDX+84WXKl1jclNnFzWg3FS5xc1oclS/Cj8F9DsPideD4USILgAAAAAAAAAAAAAAAAAAAAAAAAAAAAAAAAAAAAAAAAAAAAAAAAAjS/Cj8F9CXxKQfCiRBcAAAAAAAAAAAAAAAAAAAAAAAAAAAAAAAAAAAAAAAAAAAAAAAAAEaX4UfgvoS+JSD4USILgAAAAAAAAAAAAAAAAAAAAAAAAAAAAAAAAAAAAAAAAAAAAAAAAAjS/Cj8F9CXxKQfCiRBcAAAAAAAAAAAAAAAAAAAAAAAAAAAAAAAAAAAAAAAAAAAAAAAAAEaX4UfgvoS+JWD4USILAAAAAAAAAAAAAAAAAAAAAAAAAAAAAAAAAAAAAAAAAAAAAAAAAA1dP2F8F9DOzlQfCiRBYAAAAAAAAAAAAAAAAAAAAAAAAAAAAAAAAAAAAAAAAAAAAAAAA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 name="AutoShape 20" descr="data:image/jpeg;base64,/9j/4AAQSkZJRgABAQAAAQABAAD/2wCEAAkGBxIHBhAIBxMKFhUXFhwVGBcXDRsZHBoTGRMZIhcYFRokICkgGiYxHBgaLTEtKik3Li4uIx8/RDMtNyotLisBCgoKDg0OGxAQGi4mICQ1NSw2NzI3Li4xLzcyMjA0NzQ0LzgvNzc4NzQ1LzQ0NDQ0Ly80NTYyLzQ0LDc0NSw2NP/AABEIALkBEQMBEQACEQEDEQH/xAAbAAEAAgMBAQAAAAAAAAAAAAAAAgMEBQYBB//EAEIQAAIBAgEJBQYDBgMJAAAAAAABAgMEEQUSExYhMVGT0gYiQVSSMmFxcrGyMzSRFBUjQoHwQ1KhByQ2YoKis8HR/8QAGwEBAAIDAQEAAAAAAAAAAAAAAAECAwQFBgf/xABAEQACAAQDBQUHAwEGBgMAAAAAAQIDBBEhUdESFTGRoQVBUmFxEyIyU4Gx8AYUwXIjQnOywuEkNGKCkvEzQ0T/2gAMAwEAAhEDEQA/AOYpU46KOyO5fyrgcRt3PqkEEOysES0ceEfShdlt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DRx4R9KF2NiHJCl+FH4L6B8RB8KJEFwAAAAAAAAAAAAAAAAAAAAAAAAAAAAAAAAAAAAAAAAAAAAAAAAARpfhR+C+hL4lIPhRIguAAAAAAAAAAAAAAAAAAAAAAAAAAAAAAAAAAAAAAAAAAAAAAAAACNL8KPwX0JfEpB8KJEFwAAAAAAAAAAAAAAAAAAAAAAAAAAAAAAAAAAAAAAAAAAAAAAAAARpfhR+C+hL4lIPhRIguAAAAAAAAAAAAAAAAAAAAAAAAAAAAAAAAAAAAAAAAAAAAAAAAADcUOyd9KjGUbee5f4kOHzGjF2nSpv3+j0ObB2rR7K/tOj0J6o33l58yn1EbzpPH0ehb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NUb7y8+ZT6hvOk8fR6DetH8zo9BqjfeXnzKfUN50nj6PQb1o/mdHofW7L8nT+SP2o8dM+N+p4VFxQAAAAAAAAAAAAAA8x24AHoAAAAAAAAAAAAAAAAAAAAAAAAAAAAAAAAABTZfk6fyR+1F5nxv1CLigAAAAAAAAAAB5KSisZNGSXJmTXaXC36K4bS4lcq6Twji/gZv2ccKvNag/qvd/RJu3na3nxI2sjWTuav78jFReizdrzFvwl3fazscWv5cME+Ozow0VN+zcXtFt343it3f9GSeF9pvFKyxptRbXDD88zZxrrHCWK+KOf+zjiV5TUf8ATe/JpPkmX2sycZqXstGGbImyv/kha9U0E0+BIxEgAAAAAAAAAAAAAAAAAAAAAAAAAAAAAFNl+Tp/JH7UXmfG/UIuKAAAAAAAAAAEPgDmct9p6ORaihdQqzqS7yio7FHFpYyezwe7FnfdDOnxRSoHswQPZ+q77Li3xu88DfoOzJtWnHC0lm9DVX/bOpbZMpXdnQjHSuW2bbSzWlswwzv1+pn3ZKnTdmKZfZhhTS8lb+L/AFN6l7Hginxyo4/htw77/ax7S7RVqnZeeUpv+MpbFodmHg1HxjmYty8NvAh00mGZ+1S91tPj5Ncc7vhqUj7PlKvUpfB6/mN+70zIZL7Z1buxr1byjGWiipt001jjLDBp4peOLx3J7C67NkyJ8Lhjte6s+/Dh1/MDJWdjy4JkEEuO207Y2w7/AC+itkbTIvaqjlmtoaEK1OqlnYNYpxT295f+0jWVBOpYkm1FBE1C1nfyzyaxTNKv7Km0sO22ms/9v/Z1EXisThxw7MThywOcelQAAAAAAAAAAAAAAAAAAAAAAAAAAAACmy/J0/kj9qLzPjfqEXFAAAAAAAADByhlajk6cad1NKUk3GKWMpJb81ePw3szyaaZNTcCwXf3IzyqabNTcCwXf3IjYZYo31Z29KS0ijnOD9pL3/qv1Xg0TOpZkpbTXu8L9zEdNNggUcUOD7+413aTs9HKcXUjC3cs3NUnipRxli2mt+C3Jrf7mzbo+0I5US2ona/reytbH88sEbFFWx0+CbSvey4P6ffH7I1v7ilK2jSjJQpyUYJRp4qUMU8JJZyUm1jKaeHuZt/urRe02bvF4tenldLgobXysXi7Qhgj2mm4r8ccH9O5dyfDNF88jfxf2VVL2MnBxUo44RptPGjGejzFH/uxUOCTx/uG4r2g45q18/i7uSV/MKs93b2YWsn3vxNbV79OObKP3DOMXSoypuEXPuSpPRxU8W4NYR0qzsGm3hHNisFi2ZHV7bcbhxeN01fBpX79njZq13d+gXaMEUV2ntYK6wbt33d7YcbXvd3fBGb2b7OQsM2tmUN0kp7XOUXJOm2/Zi1HFPBbdmDw369b2jHMiexFEsU+PC3V+XD0Ira+OoWzE3bDDuvbHDK/DLI3l5lCnZL/AHidOPxkl/q9n9o0JVNHMV4Vh+dyNGCXHG7Qpv0PLPKFO72UpQb8UpJ4PxTw96f6Fp1LHKxfD8zIigih+JNGWaxUAAAAAAAAAAAAAAAAAAAAAAAAAAApsvydP5I/ai8z436hFxQAAAAAAAA1WWrGN1OEpKCltSm4p+Kebta+P9Dbpp8UtPLIyy5sUGCeBDI1hG1uJTWZKWG2SglgnLHDY3veLZNRPimQpd2QmToo1buyOYy124r2GVq1nRp2rUJZqbUsWvftOrS9kSpsmGY4nivI7tJ2NLnSIZsUbV/TM0WVcpVrijC9rxglU2JQu6nhv7md3Tfp6eVBE5cLxWcMP3tiblLTSoI4pUEWMOcMP37zO7F5Gpdoa1w7ydxTVKMZYqu9zcscW93snVp6VTLqJ8PJGHtaqm0Sg2FC9q/93K3n5nSyyfY5Ct4X8rq7kng4pVKks5PHBuMXueD3rDY17jLH2DDPvAr3twtAn9Lo4jqayqbl+zh/8Uur/jE3tDKNG4qRoWtWMpOnpUtH/hqWGOOOG/8AvYzk1P6Zky6WZUXjWynxssUm7NW8v9zRcE6FXihsk9n6mLlqwhdVITkqalg0puKezFPN2tf2jy1NURS01fDIzS50UGCeBHI2T4WteU4qm5Ye0oJYJvcsG1teLJqKiKZClwWX59CZk6KPBvA3BpmEAAAAAAAAAAAAAAAAAAAAAAAAAAApsvydP5I/ai8z436hFxQAAAAAAAA8zIVK0FcKm44tvOSa9iW/E9B+moVFWNNf3X90Yp3wmN+0UKV5KnbztFsWyM4rbnz8F7sDN+pZX/EQuCHDZ7vVlpUEahu0z5jeZr7fzVbOw0/g8Hjgs14/NgbMva3ctnjs/nQ9hC4l2TeHwvld36XOlq1raVnG5z6mbWjPMaqz76lFzkl/0weGOGzdhuOf+0rIZkctwYyrbWC92zUP3a4XzPLy6mKKKBQ2xatguK4d3PPvMP8A2S0o15X1K4TcXSgpJY7VjPFbNv6HsqN2iifp/J3f1O3D7FrOL/SazLtvcfu9StYZQVnGWdCNaEU4TecmltcsFtXD3HrKeOVFGom4dt5flrlKWZK9r70UPtHg7Xs+H0udv2ZhSo09HZ1IVE7SjtW+ObUqYqXDFz3b9kjg9tOJ0c5xK2Ef+X86HEq3MbvGrPbfW3Dl9jY1bmhOrClcTtX3lslOPHgzwX6blf8AFtxLDZfH1RhmQRuG6TMqpThTuH+yqkouKfdSSbxlt2E/qaFQ1UKS/ur7spJ4A84ZQAAAAAAAAAAAAAAAAAAAAAAAAAACmy/J0/kj9qLzPjfqEXFAAAAAAAADg3k2rlfttVyZlWU8xtVaTdLOShBppU9qS35rfjtPZdkU8mfKhUGGD2rcb8Mfusjt/u5dNRQzZKW1jC8ccU8c2ssUlzL73s1aUsp/uCVa9U50U4pqLWZCrUeCeb4Zvi93iT2rDMoo1MlQpw8Xfjd4d1vtxKSe1auKD9xsw2T8+LS8/wDa5yVpZ0sldp5W97UahRnipZu9xknFNbdn97CZk2bPpVHLhxiXI7c2ZOqKDalQXceFvJ3ubWv2ht3C4tVTtsynBK3cYvvSlTalmLD+Hhjh8MSsVFNhly5ynROZMb9om3gk7q7v717X78TztL2TV+3hUUvZhTVnh9rnMZIvb3JdwrrJUqkE6Tq7G+9ThJrvJ91vxSw3SXE9hLoaeCU/7W0xRKC2GztNJpZ2xs3fBp4YGOs7dhqKjZjkqKVjjjtW4XT4LO1scMT6faW1Tt5k+jlC5qUo0lmuVJUcXpoOanmyzu6pJrDfvWzFYu1HV7EDez7zw48Pp6oibFD2dNjlwJt90V/7rs1hbQu7O5IqQ7KXuS7lVIRk5U4Z9JZyjOmsZPDZLbP/AEw2eFO1qmFyop0PFQtv6J4GOqqYXVS50Nm1Zu3C6fDoai17NWtPKMMh6a8dRR0mCjBJQdWDxxzP80Vsxfj7jx3ZbmV8xxzIUofLjdYd9+55HQn9q1ew6hQw2vbvyfnkyu9yfPIva2hkvJkq0pSjCpKajmpU3VnpHWS2VG1GW/BJ4YLF4q/alJKp4Itp3hthfjfgksrYcPrgWgqoKmljmzklxSzvZWt3pLyePfgd0eMOKAAAAAAAAAAAAAAAAAAAAAAAAAAAU2X5On8kftReZ8b9Qi4oAAAAAAAAcve9pLmplmWTez9s51IPBzm8IpuL+C3Pxkt25nq+waSKXGpyabiTsvK6x6HSgoJHsYZ1TN2YXwSxb7vzBk8j9nq1LLbytl+rpK+bglH2YpymsFsXv2JJLF73tH6jqJsDUmLvV3z4FZ1dJik+wpoNmC98eLfn+P6cCjKVlSqdprZ1KdB50Lhyxpp4tNYOWzacqTNmKljtE8HB3+pEmZGqWZZvBw/6jl7nJCv8j5Kt7SFNVJwrPFRScpRhik3/AEw/qdWGpcudURRt2Th+l3Y7Mup9jUT44uELXJuzt9Dj6cn+wu0gpuecoxnnbqLUsafHbKT7vi37kfRN50ziVTE1a13BbFx+7aK9rYJYRXwX1PLx/p2rhmOXCvcvhHdWUPnjf6ZnSZOt5W9nmOWU4vNz8Kdxmpt4YRilj3s3a8fhhi0zxMytmuO8MSSb8+fFYX1vgz1syOW4lZQNX2fehu0krXbwwww53wZsIOVG+s6lKtfvOuaUZQncuSUXKLSaTweK972e/YteKqnTJU2CN4bMWePFfmBgWxHBNhilwYQNpqG3DDLu9Edb2g7PVbvKVPKmRqzpXCSgm/Zksdiex+PFNPZsNT9Oz5kUxyIXbBxfZWOPT10uVKcmog2oG7+aea/F6mPT7S3dplenYdpbbNlNxpxqU33W3JqLw2rx24PFYbvA2e3aOKdH7RxJRQw8M0m3f+DL+wpo5UU2lm3Sxaiwa/PS3mdWeQOYAAAAAAAAAAAAAAAAAAAAAAAAAAAU2X5On8kftReZ8b9Qi4oAAAAAAAAYttbU7LKzvsc3SZqlwxhCeEvi1JJ+6MT0X6fqoYahKbEklDFZt24uHDpfmRPjiilqDL+fzqzIlVjWupSpNNYL75//AEfqSdLm1EDlxJrZ7nfvZjkppYnOX/8AxLafJc/VHPlf8rM9YP5OlK/5Wb6w/wCo1GRfayD8tf8A8TN2p/8A1/8Ab9zfqeNV6r/MaiEV+6sjtqOOkrvfg9ldtYcXjuXi8F4m42/a1HpD9jb4TKn+mH7L88liLbNo28Y4RgklLDP0i0ekhhLOku4nKUZd3Fd1vfHB3bTcV/ebw8NnZ9y4uyaxztwZr1kufOmwxS5nB+97qW17sXu4PjxWOOKXBkacFG9tO5mS/baeKdaU28dG87vJPasHt2rZxIcTcEzG62H3JZ5G2o25cz3rr2b7klxathhqfUpVVSqQlUaSzl9TQ/Ts2CVVuKZEktl8XbvR5Gam4cCvKFGllHKNO4xUtHhKPis/CSxa4pPZ8TP+oaqGKf8A2USacKTad+9u2BaRFFBA1mXnmiwAAAAAAAAAAAAAAAAAAAAAAAAAABTZfk6fyR+1F5nxv1CLigAAAAAAABz2V8pyp3zpKk5KH/LX2tpbYqNJ52Cf8ra34tbT0FD2VKm0/tXNs3/h4Yvi3MVr+aheSeBgjmuF2t99DzJWVJTvM2pRlDOwisI1l475aSnHDDbux37cFgy1X2RBBJcyCcotlX/+vpszIutvK7wEM5t2a+/8pF2U7Gay1Qv47acY1IySTbUpxjg0lvWMf6N8N3LkTYXJild7at9L6m/BNUMiOW+LafK+ppMi2tTHIjVOu8yNfPwpt5uNNpZ+zu7eJ2plHPmuphggfvbNsLXxzeBv1E+U3UtRLFq2Kx97uzJU8iqXZehaaWz0lJyrxraWLpQqKo5aOcsfHSYNrxXuWPY9hadFIcD99XcXdgrW4cLLO94uFjUh7Wk+3jqdr+zfuNXV7Ws3lg1/GZz1xZypzqyuqOVYSqR7+FDSReLTxozTwazXKK24Zr34rB4HSVMGzDspqHhx62Xo8O9cMu7LqIIoYNiZLcMLwvFsvg/iXrZ+q87redlsiTuLqjdXEK1OjQxdKNT25Tl4yX8qWOzduRxa+qhghilppxxfFbgrd3rn9TQrayHZihhacUdtpr4cO5Z373yN1lrKcqd1oqVKU83fiquG1LatHTnt371xw8SaHsmCbJU2Oaodr+jufftTIenDvtgeejmtOyX3/hMhk3KkpXsYaGUVJ5r7tdPDwbjKks3x2vBe8tV9kypdO5inJtf4Vn5Jqa7+iu/+kQzm3a330OjPOmcAAAAAAAAAAAAAAAAAAAAAAAAAAApsvydP5I/ai8z436hFxQAAAAAAAAwbjI1tdTnO5t7OTng5OVCLcmklFybW3BJYG9J7UrZMMMMqdHCoeCUTSV+NlfvKOXA+KRG3yHa2tSNS1oWsGtzhSUN27HDDH+peZ2vXzYYoJk6KJRcdpuL73t9LEKVAndJGwOcZCObg8Y4r3p4P9UbEmsqJKtLjiS8m7cuBDhT4orlawnU0kopvHHF78eOPE299V9re1fTQp7GX4UWuOLxli/i2/qas6tqJytMmRNZXduXAuoUuCPTWJMC6yLbXlV1byhbVG9+fTU/Bbk8UtyOhJ7WrpMClyp0UKXhbh6qzf1KOVA3dpHlDIlrbuLt7eyi4vOi1Qimpf5k8Nj94m9rV81RKZPjaiVneKJprJq/AKVAuEKNgc8uAAAAAAAAAAAAAAAAAAAAAAAAAAAfKrft7dwoQilZbIpfhS4fOeti7Fpm27xc1oevh7CpXCneLmtCzX+84WXKl1kbkps4ua0J3FS5xc1oNf7zhZcqXWNyU2cXNaDcVLnFzWg1/vOFlypdY3JTZxc1oNxUucXNaDX+84WXKl1jclNnFzWg3FS5xc1oNf7zhZcqXWNyU2cXNaDcVLnFzWg1/vOFlypdY3JTZxc1oNxUucXNaDX+84WXKl1jclNnFzWg3FS5xc1oNf7zhZcqXWNyU2cXNaDcVLnFzWg1/vOFlypdY3JTZxc1oNxUucXNaDX+84WXKl1jclNnFzWg3FS5xc1oNf7zhZcqXWNyU2cXNaDcVLnFzWg1/vOFlypdY3JTZxc1oNxUucXNaDX+84WXKl1jclNnFzWg3FS5xc1oNf7zhZcqXWNyU2cXNaDcVLnFzWg1/vOFlypdY3JTZxc1oNxUucXNaDX+84WXKl1jclNnFzWg3FS5xc1oNf7zhZcqXWNyU2cXNaDcVLnFzWg1/vOFlypdY3JTZxc1oNxUucXNaDX+84WXKl1jclNnFzWg3FS5xc1oNf7zhZcqXWNyU2cXNaDcVLnFzWg1/vOFlypdY3JTZxc1oNxUucXNaDX+84WXKl1jclNnFzWg3FS5xc1oNf7zhZcqXWNyU2cXNaDcVLnFzWg1/vOFlypdY3JTZxc1oNxUucXNaDX+84WXKl1jclNnFzWg3FS5xc1oNf7zhZcqXWNyU2cXNaDcVLnFzWg1/vOFlypdY3JTZxc1oNxUucXNaDX+84WXKl1jclNnFzWg3FS5xc1oNf7zhZcqXWNyU2cXNaDcVLnFzWg1/vOFlypdY3JTZxc1oNxUucXNaDX+84WXKl1jclNnFzWg3FS5xc1oNf7zhZcqXWNyU2cXNaDcVLnFzWg1/vOFlypdY3JTZxc1oNxUucXNaDX+84WXKl1jclNnFzWg3FS5xc1oclS/Cj8F9DsPideD4USILgAAAAAAAAAAAAAAAAAAAAAAAAAAAAAAAAAAAAAAAAAAAAAAAAAjS/Cj8F9CXxKQfCiRBcAAAAAAAAAAAAAAAAAAAAAAAAAAAAAAAAAAAAAAAAAAAAAAAAAEaX4UfgvoS+JSD4USILgAAAAAAAAAAAAAAAAAAAAAAAAAAAAAAAAAAAAAAAAAAAAAAAAAjS/Cj8F9CXxKQfCiRBcAAAAAAAAAAAAAAAAAAAAAAAAAAAAAAAAAAAAAAAAAAAAAAAAAEaX4UfgvoS+JWD4USILAAAAAAAAAAAAAAAAAAAAAAAAAAAAAAAAAAAAAAAAAAAAAAAAAA1dP2F8F9DOzlQfCiRBYAAAAAAAAAAAAAAAAAAAAAAAAAAAAAAAAAAAAAAAAAAAAAAAA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6" name="AutoShape 22" descr="data:image/jpeg;base64,/9j/4AAQSkZJRgABAQAAAQABAAD/2wCEAAkGBwgHEBUUBxEUDxAVEBsZFRUWDBsYFhAXFxYWFiAUExkkKDQsJBwxHBgVIT0jJy4rOi40GR8zODMwNzQuLisBCgoKDQ0OGxAQGzcmICQ3NzcvMi83LzYvKy00NywwNDQvLSw3NDQvLCwsLC40LDI0LCwsLywvLy8sLSwsLC4vLP/AABEIALkBEAMBEQACEQEDEQH/xAAbAAEAAgMBAQAAAAAAAAAAAAAABAYDBQcBAv/EAEYQAAECBAEGCgMQAQQDAAAAAAABAgMEBRESFiExVJTRBhMVFyJBU2OT4QdRshQyMzVDRGFxcnN0gYWRs8EjQlKhsSRi8P/EABsBAQACAwEBAAAAAAAAAAAAAAAEBgIDBQEH/8QAPREAAgAEAgUJCAIBAwUBAAAAAAECAwQRFJEVITFSYQUGEjJBUXGhsRMWIjRygcHRM/BCgtLxJFNiwuEj/9oADAMBAAIRAxEAPwC/1qvydIwLU5uJCWK1XNa2XxIiItupDXHNhg1Mm0nJ8+qTcpXtxNZlzQtfjbGu4wxMsl6Crt3zQy5oWvxtjXcMTLGgq7d80MuaFr8bY13DEyxoKu3fNDLmha/G2NdwxMsaCrt3zQy5oWvxtjXcMTLGgq7d80MuaFr8bY13DEyxoKu3fNDLmha/G2NdwxMsaCrt3zQy5oWvxtjXcMTLGgq7d80MuaFr8bY13DEyxoKu3fNDLmha/G2NdwxMsaCrt3zQy5oWvxtjXcMTLGgq7d80MuaFr8bY13DEyxoKu3fNDLmha/G2NdwxMsaCrt3zQy5oWvxtjXcMTLGgq7d80MuaFr8bY13DEyxoKu3fNDLmha/G2NdwxMsaCrt3zQy5oWvxtjXcMTLGgq7d80MuaFr8bY13DEyxoKu3fNDLmha/G2NdwxMsaCrt3zQy5oWvxtjXcMTLGgq7d80MuaFr8bY13DEyxoKu3fNDLmha/G2NdwxMsaCrt3zQy5oWvxtjXcMTLGgq7d80MuaFr8bY13DEyxoKu3fNDLmha/G2NdwxMsaCrt3zQy5oWvxtjXcMTLGgq7d80MuaFr8bY13DEyxoKu3fNDLmha/G2NdwxMsaCrt3zQy5oWvxtjXcMTLGgq7d80MuaFr8bY13DEyxoKu3fNDLmha/G2NdwxMsaCrt3zQy5oWvxtjXcMTLGgq7d80bCUrjJyE2NS5h8aH7pSE5HQcOdW4l/wCFT9zZBGo1dECqpJtLF0Jqs3rKd6W/mf3L/aQi1XWRZebPUmeK/Jz0jFnAAAAAAAAAAAAAAAAAAAAAAAAAAAAAAAAAAAAAAAAAAAAAAB0zgD8WfqqfwsJtL1X4/opXOT5qH6V6si+lv5n9y/2kNdV1kTubPUmeK/Jz0jFnAAAAAAAAAAAAAAAAAAAAAAAAAAAAAAAAAAAAAAAAAAAAAAB0zgD8WfqqfwsJtL1X4/opXOT5qH6V6si+lv5n9y/2kNdV1kTubPUmeK/Jz0jFnAAAAAAAAAAAAAAAAAAAAAAAAAAAAAAAAAAAAAAAAAAAAAAB0zgD8WfqqfwsJtL1X4/opXOT5qH6V6si+lv5n9y/2kNdV1kTubPUmeK/Jz0jFnAAAAAAAAAAAAAAAAAAAAAAAAAAAAAAAAAAAAAAAAAAAAAAB0zgD8WfqqfwsJtL1X4/opXOT5qH6V6sielv5n9y/wBpDXVdZE7mz1Jnivyc+IxZwAAAAAAAAAAAAAAAAAAAAAAAAAAAAAAAAAAAAAAAAAAAAAAdM4A/Fn6qn8LCbS9V+P6KVzk+ah+lerL1MyUpNQ4SzUJkRUYtldDR1s/Vcq3OmdMgmS+hE1qex+BzaSbHAn0W14EbkimavB2du4qmKn77zZLxE7febHJFM1eDs7dwxU/febGInb7zY5IpmrwdnbuGKn77zYxE7febHJFM1eDs7dwxU/febGInb7zY5IpmrwdnbuGKn77zYxE7febHJFM1eDs7dwxU/febGInb7zY5IpmrwdnbuGKn77zYxE7febHJFM1eDs7dwxU/febGInb7zY5IpmrwdnbuGKn77zYxE7febHJFM1eDs7dwxU/febGInb7zY5IpmrwdnbuGKn77zYxE7febHJFM1eDs7dwxU/febGInb7zY5IpmrwdnbuGKn77zYxE7febHJFM1eDs7dwxU/febGInb7zY5IpmrwdnbuGKn77zYxE7febHJFM1eDs7dwxU/febGInb7zY5IpmrwdnbuGKn77zYxE7febHJFM1eDs7dwxU/febGInb7zY5IpmrwdnbuGKn77zYxE7febHJFM1eDs7dwxU/febGInb7zY5IpmrwdnbuGKn77zYxE7febHJFM1eDs7dwxU/febGInb7zY5IpmrwdnbuGKn77zYxE7febHJFM1eDs7dwxU/febGInb7zY5IpmrwdnbuGKn77zYxE7febHJFM1eDs7dwxU/febGInb7zY5IpmrwdnbuGKn77zYxE7febHJFM1eDs7dwxU/febGInb7zY5IpmrwdnbuGKn77zYxE7febHJFM1eDs7dwxU/febGInb7zY5IpmrwdnbuGKn77zYxE7febHJFM1eDs7dwxU/febGInb7zZ81CWl5WXYksxsNFnGqqNYjUVcKpdUTrzIXrmxMjjpYnG7/ABPb4QkCrjijjTid9XabL5OH9n+zl87P5Jfg/wACm2M+CpEkAAAAAAAAAAAAwzM1LyiXmnthp63ORDZKkzJrtLhbfA8bS2mhj8JZVk8yEkZuBzEX4SHbO163te6p0W50TNdPpt1IOSp7pYpvQd0+6K/Zwt29/wCDU5q6Vrm8lZ2Vm7+5YjIltOF6LY5s2nmyv5IWvFG1RJ7CQaT0AAAAAAAAAAAAAAAAAAAAAAAAAAAAEWs/AQ/xbfZUv3NX5SL6n6QkOo6yJvyUP7P9nP52fySvB/gzp9jPgqJJAAAAAAAAAH1gFKfVYVTa6LVZxZSWxObChw4mCI9GqqcY5Uuq3zKlixOndM1JkSlHHZdJtXSb7F2GEuXMnv4U34GlkK9QJJ8V88sWcekVWwcV3qkNERc6u0Z18ifU0lbMhgglWgTV4ravi7dS/vEk0/Js+ZNcvo6139iIkWq0+Yi+6WS1pdrkxwseZ77KiOXNa+hUTrw9RthkT4JDkOZ8b2PuWu9uHf5mM2hjgqlIe15ayVU+EdAnmI+UbElJhrkRHN6K2XNZHNXRn0Zus1UlDWSpnQmNRwO909ayZsq+TJ8lwq123ZWNulRgycNY1AnnTOCyxIMaLjc9t0vhvZUX/ghezimxqVVSVDfZFCrWf21NEWdImyOsmvEusvGbMMa+H71zUcn1OS/9lemQOXG4HtTtkep3VzIYHoAAAAAAAAAAAAAAAAAAAAAAAAAItZ+Ah/i2+ypfuavykX1P0hIdR1ib8lD+x/Zz+dn8krwf4M6fYz4KiSQAAAAAAAYZqbl5NuKae2Glv9T0S9vVczly45jtArgxyFQk6kxHSURsRrm3zOzoi/7k6jKbImSYujGrMHO+GPBP3Mqvg8Y5uBcKtYitauKzYb892ojf9WdM3V12jk/lX2rtFZNvXlra7232aibyfWxUl4Vazeu5o4dPjTUNsJkO6tZ0c9l4xyoroiOanSbmsjHZ8/1Exz4ZcbmOLa/JbFZ7H3tajOGvanOd0tb229Hf12Gwg0edhwuLszOxeg5jkSL7/wDyxWYr8Y1FzWS3Qz9Vo8dTLczp69v3WzUnbqvt8dRpiqOlH7Vt37X3cF2W/vjCbTI1OarYsJendr1VE4x7Fztsjkww1RUbfrW626jfFUQzoulDFs2dyfbs1xeiNs6uinRKKKLWu/Yn9ttydwQ4LRJ1yOer2q1XIr0Y3i25rI5jlXpXRVzWS2fP1GnlHlNStSs1q1a7vxXZmZ13KUdVB7PVbV4/250yJM0+ksa2NEZBY1iI1HRLdFqI3Mi516iq9CdURxRpNtu7t3vWcu6hVj4pNap1XY10hFa/ExHI3EmNEVL526esVFJOkRNTIbWyzEMSew2BHMgAAAAAAAAAAAAAAAAAAAAAAACLWvgIf4tvsqX7mr8pF9T9ISHUdYm/JQ/sf2c/nZ/JK8H+DOn2M+CokkAAAAAAAFB9JtAmas+A6nxUZFRHJhfERrFbmVcK6cWfq0oWHkStgkQxqZDeHVs23/R77WZAnDC7J7SN6NuDM7SZh76lGa5/F2ayHFRyKiqiXeunSmZPrNvLXKEqfJUMqHVfa16fk8U2Y4ehE7rbs1m0q/D6SkYsSDGgPfgcrHLibZ3VoItNyJNmy4ZsMaV9Z0JHJc+fLUyFqz77/ooNQrsyqokoqrCSysbEhoqtVnRR2Ky3VLaULFJo4bfHt7bN9u3VxN0jktOJy41DFEtq6TVvtY2PBuUrvCiO5slGYjmQrq56r71yqiomZetV/dSTKoJUaaS/vZ6HlbBIo4YVMlX6XdE+z7cTezHB3hDSEdGqU3Kw4SKjnvxXdEsiomfDdXWVbZ1M4uR4HBaH8/2xx5tTTRL4Jdn9Vy00ydloMGE2SfBexIa4GpM3e5sPM5cOHSnXc4E/m5OjUc/2ie19ppU9bLFc9JPB6Yqb4b6bG4qOuazouFjmsxLdF6ndN2jSircici1sEmGKGbDeHgrvXby1L7m9xOF6rZJ+prvR9wVm6dNI6qxcSsZeFDhR8TG4UVt3/RZ7rJozqSeV+UZc2S1Jh27W1r79WSu9p4m9j4dnd/fudOKsZgAAAAAAAAAAAAAAAAAAAAAAAEWtfAQ/xbfZUv3NX5SL6n6QkOo6xN+Sh/Y/s5/Oz+SV4P8ABnT7GfBUSSAAAAAAACHPU+DU3wYcziRqxFXovVq5ob10od/m5Kgm1ThjV1Z/g0z21DqMFLp0CnRo7ZdXKmJqdKIrlRERcyKvUSec1PLkxy4ZasrPO5jIive5yPhK1z6lGRulZldKIqafUp1aJ2ooHwLZKjig5L6UO2z9T5jSjLXR3RVX4f8AExWrdUVqJ0tNm57aPpPYYo02ra1a+26776uOq/kVuCrmKJRQvW7dut8PuWL0USzZyJNw3uWG18mrVclrtRXIiql+u1ztUm1nY5yN2lX4/go/COZVsFsvKKyclYLv8Uy2C5rkYqutBiLmS6XVc/rzLYtlJBB7WGd0bRP/AButfFLu4Mqqia1HQuAVJhSCMdNcW6JEpOOE5q3sixnY0VetcLoafkqHH5TmdOTOsrK7vlq9GFtRdK3Jw51IbYyuROOv0Xq1fg4mhUPmPN2VBNq3BGrrov8ABMnRWh1GWXpErSY0RJXGqKxmd8VXLpfoVSXznp5UmKUpasnf8GMht3uTCrEgAAAAAAAAAAAAAAAAAAAAAAAAi1r4CH+Lb7Kl+5q/KRfU/SEh1HWJvyUP7H9nP52fySvB/gzp9jPgqJJAAAAAAABzqYm6vW6o+Tc5YatfeHhjOhtYxqYlVVbncroa2+gu3I9DD7KCZIis2nd7X/8ALPMnf9NKp1OcPSex7LJ9n7PY/B6PDjul1mobJhYdoa9NHuwuVyvR187rIjfyVbG3lXpUrhjmJxw7Xssuy1nfVfWYyq6VF8XsVZPXs16tmzV3lLfIRmTb4VRioj2xHY4ivVb2X1r1/Wb4Z8OHhmSodXYjszZ60deXBqiurd12zHHlpNjnQ0iORkHOxeMRUVzkzIyy59Ns2g6Ec+q9kqlxJxTtUStrSXf3bCp09LMc2GBQPU1bbYx8HuE9T4PRViU6y4m2ciw7tc1Fuub1ZjqSOT41KcxRpPUui+97E32N31HR5T5Upqid7KYm0r/Euzvsu1Lxu+wv9Rk6x6QZaG2iMgS0gqNfEs5yObGRz+MbhROkmdrkRbaUz3N9FUSpfxxLX3WVv+Uzk1MhyJjgbvbt712P7oxejKQiQpKoN4tqPYiwmRlY5kV12quFb6GoqtXN6+vSZcqTpccPTWxw3a29nq13muCyiTa1HjuD8zCcyXm5uG+aexyp0nuiNT3yRFVVz2Vj29V0eqdRRuTJiq515MLghXbqtq7NXfdPhY702ukp9OGSuimtWfDt9UZqrEqnBiZhQeMc+PEtgRr3OhR8UT3r2uurURFciYf3N3KXJ7cN58XShSet7YUl2eL23yMJTp50uKNQdFL9alxu9uo6B9ZQyIegAAAAAAAAAAAAAAAAAAAAAAAi1r4CH+Lb7Kl+5q/KRfU/SEh1HWJvyUP7H9nP52fySvB/gzp9jPgqJJAAAAAAABS6zwuZLTrYdIlXTM3Cc5t+L0qrHIrW2u5US9+pMxcOb1LPlP219US1L8vsJCoPaS1MmRqCHve1+C7T4oNGrE/PrN8I1ayJDzNhNt0Vci5sy2REuubOq30m3nJVTJctSolrj8kn6iKdTKW5NOna+uJ7X4LsRCq9Gp8xUIXHQ78b7pdE6bkxqxVRq6eq3Uc+nq50FJF0X1ehbZqvtM5FTOgkRdGJqzVvvcrMzQmTMrJe4G/54zouJVe5eMwXVEtfTZFOpBWOCfO9o/hht9rnQhrZkE6JzIm4YbepS+LVl0RrsWL3yOVEREzW/wDtFi+Q1VLEoZsTXRteKH/Jxq1rf2zvrK1M5LqlNcuCFtPZEur0X239SyUSsVWmQnNkJiJBhp0rNdmctkbdPpsiL9SaeorUyojUfw9rLDMlyYnDeCGK1ob3aepW2Ls7m+82svwkrsdzONm4rmuisRzVfe7VVulfV1ft6yPOqZrgihb7GaYJNNH04fZJNJu6betd3YXPhlQahEmYU3RHokw1MGFbdJER78yr9GJFRfozocLm1VR9J064teV0RpU+RDLcufDeF9q2pmKFwyiw5treFEmsvMKjWNekPRdVS6Xz4VVUztVSfy/Sz6mGFw6uindd57DQQdBzJExRwr7RL7F3KKRgAAAAAAAAAAAAAAAAAAAAAAACLWvgIf4tvsqX7mr8pF9T9ISHUdYm/JQ/sf2c/nZ/JK8H+DOn2M+CokkAAAAAAAGnl5GSpE97piRGwmxnIj8SojUc2HFTHiXrW6Jb6C2c3KqKOdDKi/xTt4O2r7GmobcCXcS5Obl5uNHWVe2ImNM7XoqaPoPedj//AFleD9TCn2Mq8/8AGEt9ib/7cc+V8pM/0E6X/BM8Yf8A2NVRfe0n72N/08l1W2q8IfwSJ22d9vUrdSgy8OWlXNYxHujTGJcCXejYjPfeu11/c6cmONzpsLbslD9tTJUL1z4f/FeGyE1bER7XcTZEt0sS3u3EzM2yetW5yW3Z/F9rd9ntNFUpscd4Guy9lbserxt/yZ6c5quhpDRU/wDJZe9r5lTr/PQa5t7RN7rJMqNOF2tboPYmu3+6/U7dVI8GX4t0w5rG8bpc5ET3kTrK9zYf/W/6X+Cvz+qR6zK0/hFMMcyKyKyA9kSzHI5HORIiIjlRepVR35HX5yVUUmKFQbYoWvDWvU8pm1c2pRyQAAAAAAAAAAAAAAAAAAAAAAAARa18BD/Ft9lS/c1flIvqfpCQ6jrE35KH9j+zn87P5JXg/wAGdNsZ8FRJIAAAAAAAKZworD0j4OJV7YSr/rciKrkTOvQd1Kv7ls5L5GgmU6m+1s4uC/3L0IkyfaK1jFQa4kKPZ8BzeMsxFSJdNOlbsb610XNldyE/YONTU+jd7P1FF52PIJ66VrE6u06YgTkOZb0pdsOKj0Rqq6G57LYrJpatk0aFv1aONSz4IqaKR/k2rdzSfr6k5RqGXFD328r/ALK9Q1V7KWsJrn4IkbFhhOcrb4tKImY7M2knzY6lQQt9JQ247O03zZstub8S1/swJTEmZRsF8WBxjXPiti+6EwS63cvFxXaLrey+pUROo7cEmGCY5XRd4krvs1XVvW/FmuCthU6Kff4bKFrtaas2sisxpSZgYlm4MRqPS7XJCXDZVujmO0Klroipms4xikTYbJLZ5nTlzoYoIFC4XDC7rXZ/6l37Lli4B8HJyoRIcabasOXhuxNxNssZyKtkan+1F6/yQ4nKtfLlQRS4HeKLVq7F+zRUVK+KzTij29HqpcO9vtewsvCqsokZIbYTnrDW/v7Iqubmclmu6lVM6JpNfJXIzmyPbOYkouGvV4uH1fgcSbPtFa2wiUWtRIUw3DAVqPsx3TcqZ1Sy/Bpoz/uSazkOBU8UTm3cOvYv972mEM/4lqL4UwmgAAAAAAAAAAAAAAAAAAAAAAAEWtfAQ/xbPZcX7mr8pF9T9ISHUdYm/JQ/sf2c/nZ/JL8H+DOm2M+CokkAAAAAAAGumaHSZpznzMvCe92lzoSK5bf+2k6EnlavkwKCXNiUK2JPVkanJlt3aPiHwdo0JzXQZdjHNW6K1FbnTrdbT+dzbFy3yjHBFBFNbT1O+vVwvs+1jxSJad0jaHKNxhdLQVVVRMKrpVqq1V+tUsTJPKFVJ1S5jX31ZGLghe1EKLQKXGdiiwWuculVS986Ln9edEzqS9Pco/8AcfkYewl9xNSVgJpS9tGJyuRPqRdH5EadynWTlaOY39/0ZKXAuwzEEzNbNUGlTb1fNwGRHrpxXcmbrRFzX+k6Unliuky1KlTHDCtltXnt8zVFJlxO7R5C4PUaCqLCloTXNddHcUmJFTrxaT2ZyzyjMThinRNPU1fVbw2BSJa7DZnMNoAAAAAAAAAAAAAAAAAAAAAAABFrPwEP8W32VL9zV+Ui+p+kJDqesVrh7wmqFBSWSQwWfCcq4mXzo5EzfuS+VuT5NVHC5l9V9h2+Q6GVUwRuO+poqXOLXe68HzOVoGk45nc0LTccxzi13uvB8xoGk45jQtNxzHOLXe68HzGgaTjmNC03HMc4td7rwfMaBpOOY0LTccxzi13uvB8xoGk45jQtNxzHOLXe68HzGgaTjmNC03HMc4td7rwfMaBpOOY0LTccxzi13uvB8xoGk45jQtNxzHOLXe68HzGgaTjmNC03HMc4td7rwfMaBpOOY0LTccxzi13uvB8xoGk45jQtNxzHOLXe68HzGgaTjmNC03HMc4td7rwfMaBpOOY0LTccxzi13uvB8xoGk45jQtNxzHOLXe68HzGgaTjmNC03HMc4td7rwfMaBpOOY0LTccxzi13uvB8xoGk45jQtNxzHOLXe68HzGgaTjmNC03HMc4td7rwfMaBpOOY0LTccxzi13uvB8xoGk45jQtNxzHOLXe68HzGgaTjmNC03HMc4td7rwfMaBpOOY0LTccxzi13uvB8xoGk45jQtNxzHOLXe68HzGgaTjmNC03HMc4td7rwfMaBpOOY0LTccxzi13uvB8xoGk45jQtNxzHOLXe68HzGgaTjmNC03HMc4td7rwfMaBpOOY0LTccxzi13uvB8xoGk45jQtNxzHOLXe68HzGgaTjmNC03HMc4td7rwfMaBpOOY0LTccxzi13uvB8xoGk45jQtNxzLfwerU3XZBIk9hxJUkamFtkskNq/wDblO7yVSS6aU4Jey99fgisctUsFPPhgg2Wv5s0npb+Z/cv9pDdVdZHX5s9SZ4r8nPSMWcAAAAAAAAAAAAAAAAAAAAAAAAAAAAAAAAAAAAAAAAAAAAAAHTOAPxZ+qp/Cwm0vVfj+ilc5PmofpXqyL6W/mf3L/aQ11XWRO5s9SZ4r8nPSMWcAAAAAAAAAAAAAAAAAAAAAAAAAAAAAAAAAAAAAAAAAAAAAAHTOAPxZ+qp/Cwm0vVfj+ilc5PmofpXqyL6W/mf3L/aQ11XWRO5s9SZ4r8nPSMWcAAAAAAAAAAAAAAAAAAAAAAAAAAAAAAAAAAAAAAAAAAAAAAHTOAPxZ+qp/Cwm0vVfj+ilc5PmofpXqyL6W/mf3L/AGkNdV1kTubPUmeK/Jz0jFnAAAAAAAAAAAAAAAAAAAAAAAAAAAAAAAAAAAAAAAAAAAAAAB0zgD8WfqqfwsJtL1X4/opXOT5qH6V6slcPKHHr3uf3HFgNWFDc16RJlGORVci2t+Qnyoo2mjHkblKRSQxqZfXbYVPIKpdvKbc00YeYdr3ho+OQyCqXbym3NGHmD3ho+OR7kFUu3lNuaMPMHvDR8chkFUu3lNuaMPMHvDR8chkFUu3lNuaMPMHvDR8chkFUu3lNuaMPMHvDR8cjzIKpdvKbc0YeYPeGj45HuQVS7eU25ow8we8NHxyPMgql28ptzRh5g94aPjke5BVLt5TbmjDzB7w0fHIZBVLt5TbmjDzB7w0fHIZBVLt5TbmjDzB7w0fHIZBVLt5TbmjDzB7w0fHI8yCqXbym3NGHmD3ho+OQyCqXbym3NGHmD3ho+OR7kFUu3lNuaMPMHvDR8chkFUu3lNuaMPMHvDR8chkFUu3lNuaMPMHvDR8chkFUu3lNuaMPMHvDR8cjzIKpdvKbc0YeYPeGj45DIKpdvKbc0YeYPeGj45DIKpdvKbc0YeYPeGj45HuQVS7eU25ow8we8NHxyGQVS7eU25ow8we8NHxyGQVS7eU25ow8we8NHxyGQVS7eU25ow8we8NHxyGQVS7eU25ow8we8NHxyPMgql28ptzRh5g94aPjkMgql28ptzRh5g94aPjkMgql28ptzRh5g94aPjke5BVLt5TbmjDzB7w0fHI8yCqXbym3NGHmD3ho+ORb+DVNiUeTSDHiQokRagkREhx0f0eLRt1t9LSVIlxQJplc5YrJVXOUcu9kra/F/stE57931m9HIe0wnoAAAAAAAAAAAAAAAAAAAAAAAAAAAAAAAAAAAAAAAAAAAAAB4DLJ/CNMTJ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 name="AutoShape 24" descr="data:image/jpeg;base64,/9j/4AAQSkZJRgABAQAAAQABAAD/2wCEAAkGBwgHEBUUBxEUDxAVEBsZFRUWDBsYFhAXFxYWFiAUExkkKDQsJBwxHBgVIT0jJy4rOi40GR8zODMwNzQuLisBCgoKDQ0OGxAQGzcmICQ3NzcvMi83LzYvKy00NywwNDQvLSw3NDQvLCwsLC40LDI0LCwsLywvLy8sLSwsLC4vLP/AABEIALkBEAMBEQACEQEDEQH/xAAbAAEAAgMBAQAAAAAAAAAAAAAABAYDBQcBAv/EAEYQAAECBAEGCgMQAQQDAAAAAAABAgMEBRESFiExVJTRBhMVFyJBU2OT4QdRshQyMzVDRGFxcnN0gYWRs8EjQlKhsSRi8P/EABsBAQACAwEBAAAAAAAAAAAAAAAEBgIDBQEH/8QAPREAAgAEAgUJCAIBAwUBAAAAAAECAwQRFJEVITFSYQUGEjJBUXGhsRMWIjRygcHRM/BCgtLxJFNiwuEj/9oADAMBAAIRAxEAPwC/1qvydIwLU5uJCWK1XNa2XxIiItupDXHNhg1Mm0nJ8+qTcpXtxNZlzQtfjbGu4wxMsl6Crt3zQy5oWvxtjXcMTLGgq7d80MuaFr8bY13DEyxoKu3fNDLmha/G2NdwxMsaCrt3zQy5oWvxtjXcMTLGgq7d80MuaFr8bY13DEyxoKu3fNDLmha/G2NdwxMsaCrt3zQy5oWvxtjXcMTLGgq7d80MuaFr8bY13DEyxoKu3fNDLmha/G2NdwxMsaCrt3zQy5oWvxtjXcMTLGgq7d80MuaFr8bY13DEyxoKu3fNDLmha/G2NdwxMsaCrt3zQy5oWvxtjXcMTLGgq7d80MuaFr8bY13DEyxoKu3fNDLmha/G2NdwxMsaCrt3zQy5oWvxtjXcMTLGgq7d80MuaFr8bY13DEyxoKu3fNDLmha/G2NdwxMsaCrt3zQy5oWvxtjXcMTLGgq7d80MuaFr8bY13DEyxoKu3fNDLmha/G2NdwxMsaCrt3zQy5oWvxtjXcMTLGgq7d80MuaFr8bY13DEyxoKu3fNDLmha/G2NdwxMsaCrt3zQy5oWvxtjXcMTLGgq7d80MuaFr8bY13DEyxoKu3fNDLmha/G2NdwxMsaCrt3zQy5oWvxtjXcMTLGgq7d80MuaFr8bY13DEyxoKu3fNDLmha/G2NdwxMsaCrt3zQy5oWvxtjXcMTLGgq7d80bCUrjJyE2NS5h8aH7pSE5HQcOdW4l/wCFT9zZBGo1dECqpJtLF0Jqs3rKd6W/mf3L/aQi1XWRZebPUmeK/Jz0jFnAAAAAAAAAAAAAAAAAAAAAAAAAAAAAAAAAAAAAAAAAAAAAAB0zgD8WfqqfwsJtL1X4/opXOT5qH6V6si+lv5n9y/2kNdV1kTubPUmeK/Jz0jFnAAAAAAAAAAAAAAAAAAAAAAAAAAAAAAAAAAAAAAAAAAAAAAB0zgD8WfqqfwsJtL1X4/opXOT5qH6V6si+lv5n9y/2kNdV1kTubPUmeK/Jz0jFnAAAAAAAAAAAAAAAAAAAAAAAAAAAAAAAAAAAAAAAAAAAAAAB0zgD8WfqqfwsJtL1X4/opXOT5qH6V6si+lv5n9y/2kNdV1kTubPUmeK/Jz0jFnAAAAAAAAAAAAAAAAAAAAAAAAAAAAAAAAAAAAAAAAAAAAAAB0zgD8WfqqfwsJtL1X4/opXOT5qH6V6sielv5n9y/wBpDXVdZE7mz1Jnivyc+IxZwAAAAAAAAAAAAAAAAAAAAAAAAAAAAAAAAAAAAAAAAAAAAAAdM4A/Fn6qn8LCbS9V+P6KVzk+ah+lerL1MyUpNQ4SzUJkRUYtldDR1s/Vcq3OmdMgmS+hE1qex+BzaSbHAn0W14EbkimavB2du4qmKn77zZLxE7febHJFM1eDs7dwxU/febGInb7zY5IpmrwdnbuGKn77zYxE7febHJFM1eDs7dwxU/febGInb7zY5IpmrwdnbuGKn77zYxE7febHJFM1eDs7dwxU/febGInb7zY5IpmrwdnbuGKn77zYxE7febHJFM1eDs7dwxU/febGInb7zY5IpmrwdnbuGKn77zYxE7febHJFM1eDs7dwxU/febGInb7zY5IpmrwdnbuGKn77zYxE7febHJFM1eDs7dwxU/febGInb7zY5IpmrwdnbuGKn77zYxE7febHJFM1eDs7dwxU/febGInb7zY5IpmrwdnbuGKn77zYxE7febHJFM1eDs7dwxU/febGInb7zY5IpmrwdnbuGKn77zYxE7febHJFM1eDs7dwxU/febGInb7zY5IpmrwdnbuGKn77zYxE7febHJFM1eDs7dwxU/febGInb7zY5IpmrwdnbuGKn77zYxE7febHJFM1eDs7dwxU/febGInb7zY5IpmrwdnbuGKn77zYxE7febHJFM1eDs7dwxU/febGInb7zY5IpmrwdnbuGKn77zYxE7febHJFM1eDs7dwxU/febGInb7zY5IpmrwdnbuGKn77zYxE7febHJFM1eDs7dwxU/febGInb7zY5IpmrwdnbuGKn77zYxE7febHJFM1eDs7dwxU/febGInb7zY5IpmrwdnbuGKn77zYxE7febHJFM1eDs7dwxU/febGInb7zZ81CWl5WXYksxsNFnGqqNYjUVcKpdUTrzIXrmxMjjpYnG7/ABPb4QkCrjijjTid9XabL5OH9n+zl87P5Jfg/wACm2M+CpEkAAAAAAAAAAAAwzM1LyiXmnthp63ORDZKkzJrtLhbfA8bS2mhj8JZVk8yEkZuBzEX4SHbO163te6p0W50TNdPpt1IOSp7pYpvQd0+6K/Zwt29/wCDU5q6Vrm8lZ2Vm7+5YjIltOF6LY5s2nmyv5IWvFG1RJ7CQaT0AAAAAAAAAAAAAAAAAAAAAAAAAAAAEWs/AQ/xbfZUv3NX5SL6n6QkOo6yJvyUP7P9nP52fySvB/gzp9jPgqJJAAAAAAAAAH1gFKfVYVTa6LVZxZSWxObChw4mCI9GqqcY5Uuq3zKlixOndM1JkSlHHZdJtXSb7F2GEuXMnv4U34GlkK9QJJ8V88sWcekVWwcV3qkNERc6u0Z18ifU0lbMhgglWgTV4ravi7dS/vEk0/Js+ZNcvo6139iIkWq0+Yi+6WS1pdrkxwseZ77KiOXNa+hUTrw9RthkT4JDkOZ8b2PuWu9uHf5mM2hjgqlIe15ayVU+EdAnmI+UbElJhrkRHN6K2XNZHNXRn0Zus1UlDWSpnQmNRwO909ayZsq+TJ8lwq123ZWNulRgycNY1AnnTOCyxIMaLjc9t0vhvZUX/ghezimxqVVSVDfZFCrWf21NEWdImyOsmvEusvGbMMa+H71zUcn1OS/9lemQOXG4HtTtkep3VzIYHoAAAAAAAAAAAAAAAAAAAAAAAAAItZ+Ah/i2+ypfuavykX1P0hIdR1ib8lD+x/Zz+dn8krwf4M6fYz4KiSQAAAAAAAYZqbl5NuKae2Glv9T0S9vVczly45jtArgxyFQk6kxHSURsRrm3zOzoi/7k6jKbImSYujGrMHO+GPBP3Mqvg8Y5uBcKtYitauKzYb892ojf9WdM3V12jk/lX2rtFZNvXlra7232aibyfWxUl4Vazeu5o4dPjTUNsJkO6tZ0c9l4xyoroiOanSbmsjHZ8/1Exz4ZcbmOLa/JbFZ7H3tajOGvanOd0tb229Hf12Gwg0edhwuLszOxeg5jkSL7/wDyxWYr8Y1FzWS3Qz9Vo8dTLczp69v3WzUnbqvt8dRpiqOlH7Vt37X3cF2W/vjCbTI1OarYsJendr1VE4x7Fztsjkww1RUbfrW626jfFUQzoulDFs2dyfbs1xeiNs6uinRKKKLWu/Yn9ttydwQ4LRJ1yOer2q1XIr0Y3i25rI5jlXpXRVzWS2fP1GnlHlNStSs1q1a7vxXZmZ13KUdVB7PVbV4/250yJM0+ksa2NEZBY1iI1HRLdFqI3Mi516iq9CdURxRpNtu7t3vWcu6hVj4pNap1XY10hFa/ExHI3EmNEVL526esVFJOkRNTIbWyzEMSew2BHMgAAAAAAAAAAAAAAAAAAAAAAACLWvgIf4tvsqX7mr8pF9T9ISHUdYm/JQ/sf2c/nZ/JK8H+DOn2M+CokkAAAAAAAFB9JtAmas+A6nxUZFRHJhfERrFbmVcK6cWfq0oWHkStgkQxqZDeHVs23/R77WZAnDC7J7SN6NuDM7SZh76lGa5/F2ayHFRyKiqiXeunSmZPrNvLXKEqfJUMqHVfa16fk8U2Y4ehE7rbs1m0q/D6SkYsSDGgPfgcrHLibZ3VoItNyJNmy4ZsMaV9Z0JHJc+fLUyFqz77/ooNQrsyqokoqrCSysbEhoqtVnRR2Ky3VLaULFJo4bfHt7bN9u3VxN0jktOJy41DFEtq6TVvtY2PBuUrvCiO5slGYjmQrq56r71yqiomZetV/dSTKoJUaaS/vZ6HlbBIo4YVMlX6XdE+z7cTezHB3hDSEdGqU3Kw4SKjnvxXdEsiomfDdXWVbZ1M4uR4HBaH8/2xx5tTTRL4Jdn9Vy00ydloMGE2SfBexIa4GpM3e5sPM5cOHSnXc4E/m5OjUc/2ie19ppU9bLFc9JPB6Yqb4b6bG4qOuazouFjmsxLdF6ndN2jSircici1sEmGKGbDeHgrvXby1L7m9xOF6rZJ+prvR9wVm6dNI6qxcSsZeFDhR8TG4UVt3/RZ7rJozqSeV+UZc2S1Jh27W1r79WSu9p4m9j4dnd/fudOKsZgAAAAAAAAAAAAAAAAAAAAAAAEWtfAQ/xbfZUv3NX5SL6n6QkOo6xN+Sh/Y/s5/Oz+SV4P8ABnT7GfBUSSAAAAAAACHPU+DU3wYcziRqxFXovVq5ob10od/m5Kgm1ThjV1Z/g0z21DqMFLp0CnRo7ZdXKmJqdKIrlRERcyKvUSec1PLkxy4ZasrPO5jIive5yPhK1z6lGRulZldKIqafUp1aJ2ooHwLZKjig5L6UO2z9T5jSjLXR3RVX4f8AExWrdUVqJ0tNm57aPpPYYo02ra1a+26776uOq/kVuCrmKJRQvW7dut8PuWL0USzZyJNw3uWG18mrVclrtRXIiql+u1ztUm1nY5yN2lX4/go/COZVsFsvKKyclYLv8Uy2C5rkYqutBiLmS6XVc/rzLYtlJBB7WGd0bRP/AButfFLu4Mqqia1HQuAVJhSCMdNcW6JEpOOE5q3sixnY0VetcLoafkqHH5TmdOTOsrK7vlq9GFtRdK3Jw51IbYyuROOv0Xq1fg4mhUPmPN2VBNq3BGrrov8ABMnRWh1GWXpErSY0RJXGqKxmd8VXLpfoVSXznp5UmKUpasnf8GMht3uTCrEgAAAAAAAAAAAAAAAAAAAAAAAAi1r4CH+Lb7Kl+5q/KRfU/SEh1HWJvyUP7H9nP52fySvB/gzp9jPgqJJAAAAAAABzqYm6vW6o+Tc5YatfeHhjOhtYxqYlVVbncroa2+gu3I9DD7KCZIis2nd7X/8ALPMnf9NKp1OcPSex7LJ9n7PY/B6PDjul1mobJhYdoa9NHuwuVyvR187rIjfyVbG3lXpUrhjmJxw7Xssuy1nfVfWYyq6VF8XsVZPXs16tmzV3lLfIRmTb4VRioj2xHY4ivVb2X1r1/Wb4Z8OHhmSodXYjszZ60deXBqiurd12zHHlpNjnQ0iORkHOxeMRUVzkzIyy59Ns2g6Ec+q9kqlxJxTtUStrSXf3bCp09LMc2GBQPU1bbYx8HuE9T4PRViU6y4m2ciw7tc1Fuub1ZjqSOT41KcxRpPUui+97E32N31HR5T5Upqid7KYm0r/Euzvsu1Lxu+wv9Rk6x6QZaG2iMgS0gqNfEs5yObGRz+MbhROkmdrkRbaUz3N9FUSpfxxLX3WVv+Uzk1MhyJjgbvbt712P7oxejKQiQpKoN4tqPYiwmRlY5kV12quFb6GoqtXN6+vSZcqTpccPTWxw3a29nq13muCyiTa1HjuD8zCcyXm5uG+aexyp0nuiNT3yRFVVz2Vj29V0eqdRRuTJiq515MLghXbqtq7NXfdPhY702ukp9OGSuimtWfDt9UZqrEqnBiZhQeMc+PEtgRr3OhR8UT3r2uurURFciYf3N3KXJ7cN58XShSet7YUl2eL23yMJTp50uKNQdFL9alxu9uo6B9ZQyIegAAAAAAAAAAAAAAAAAAAAAAAi1r4CH+Lb7Kl+5q/KRfU/SEh1HWJvyUP7H9nP52fySvB/gzp9jPgqJJAAAAAAABS6zwuZLTrYdIlXTM3Cc5t+L0qrHIrW2u5US9+pMxcOb1LPlP219US1L8vsJCoPaS1MmRqCHve1+C7T4oNGrE/PrN8I1ayJDzNhNt0Vci5sy2REuubOq30m3nJVTJctSolrj8kn6iKdTKW5NOna+uJ7X4LsRCq9Gp8xUIXHQ78b7pdE6bkxqxVRq6eq3Uc+nq50FJF0X1ehbZqvtM5FTOgkRdGJqzVvvcrMzQmTMrJe4G/54zouJVe5eMwXVEtfTZFOpBWOCfO9o/hht9rnQhrZkE6JzIm4YbepS+LVl0RrsWL3yOVEREzW/wDtFi+Q1VLEoZsTXRteKH/Jxq1rf2zvrK1M5LqlNcuCFtPZEur0X239SyUSsVWmQnNkJiJBhp0rNdmctkbdPpsiL9SaeorUyojUfw9rLDMlyYnDeCGK1ob3aepW2Ls7m+82svwkrsdzONm4rmuisRzVfe7VVulfV1ft6yPOqZrgihb7GaYJNNH04fZJNJu6betd3YXPhlQahEmYU3RHokw1MGFbdJER78yr9GJFRfozocLm1VR9J064teV0RpU+RDLcufDeF9q2pmKFwyiw5treFEmsvMKjWNekPRdVS6Xz4VVUztVSfy/Sz6mGFw6uindd57DQQdBzJExRwr7RL7F3KKRgAAAAAAAAAAAAAAAAAAAAAAACLWvgIf4tvsqX7mr8pF9T9ISHUdYm/JQ/sf2c/nZ/JK8H+DOn2M+CokkAAAAAAAGnl5GSpE97piRGwmxnIj8SojUc2HFTHiXrW6Jb6C2c3KqKOdDKi/xTt4O2r7GmobcCXcS5Obl5uNHWVe2ImNM7XoqaPoPedj//AFleD9TCn2Mq8/8AGEt9ib/7cc+V8pM/0E6X/BM8Yf8A2NVRfe0n72N/08l1W2q8IfwSJ22d9vUrdSgy8OWlXNYxHujTGJcCXejYjPfeu11/c6cmONzpsLbslD9tTJUL1z4f/FeGyE1bER7XcTZEt0sS3u3EzM2yetW5yW3Z/F9rd9ntNFUpscd4Guy9lbserxt/yZ6c5quhpDRU/wDJZe9r5lTr/PQa5t7RN7rJMqNOF2tboPYmu3+6/U7dVI8GX4t0w5rG8bpc5ET3kTrK9zYf/W/6X+Cvz+qR6zK0/hFMMcyKyKyA9kSzHI5HORIiIjlRepVR35HX5yVUUmKFQbYoWvDWvU8pm1c2pRyQAAAAAAAAAAAAAAAAAAAAAAAARa18BD/Ft9lS/c1flIvqfpCQ6jrE35KH9j+zn87P5JXg/wAGdNsZ8FRJIAAAAAAAKZworD0j4OJV7YSr/rciKrkTOvQd1Kv7ls5L5GgmU6m+1s4uC/3L0IkyfaK1jFQa4kKPZ8BzeMsxFSJdNOlbsb610XNldyE/YONTU+jd7P1FF52PIJ66VrE6u06YgTkOZb0pdsOKj0Rqq6G57LYrJpatk0aFv1aONSz4IqaKR/k2rdzSfr6k5RqGXFD328r/ALK9Q1V7KWsJrn4IkbFhhOcrb4tKImY7M2knzY6lQQt9JQ247O03zZstub8S1/swJTEmZRsF8WBxjXPiti+6EwS63cvFxXaLrey+pUROo7cEmGCY5XRd4krvs1XVvW/FmuCthU6Kff4bKFrtaas2sisxpSZgYlm4MRqPS7XJCXDZVujmO0Klroipms4xikTYbJLZ5nTlzoYoIFC4XDC7rXZ/6l37Lli4B8HJyoRIcabasOXhuxNxNssZyKtkan+1F6/yQ4nKtfLlQRS4HeKLVq7F+zRUVK+KzTij29HqpcO9vtewsvCqsokZIbYTnrDW/v7Iqubmclmu6lVM6JpNfJXIzmyPbOYkouGvV4uH1fgcSbPtFa2wiUWtRIUw3DAVqPsx3TcqZ1Sy/Bpoz/uSazkOBU8UTm3cOvYv972mEM/4lqL4UwmgAAAAAAAAAAAAAAAAAAAAAAAEWtfAQ/xbPZcX7mr8pF9T9ISHUdYm/JQ/sf2c/nZ/JL8H+DOm2M+CokkAAAAAAAGumaHSZpznzMvCe92lzoSK5bf+2k6EnlavkwKCXNiUK2JPVkanJlt3aPiHwdo0JzXQZdjHNW6K1FbnTrdbT+dzbFy3yjHBFBFNbT1O+vVwvs+1jxSJad0jaHKNxhdLQVVVRMKrpVqq1V+tUsTJPKFVJ1S5jX31ZGLghe1EKLQKXGdiiwWuculVS986Ln9edEzqS9Pco/8AcfkYewl9xNSVgJpS9tGJyuRPqRdH5EadynWTlaOY39/0ZKXAuwzEEzNbNUGlTb1fNwGRHrpxXcmbrRFzX+k6Unliuky1KlTHDCtltXnt8zVFJlxO7R5C4PUaCqLCloTXNddHcUmJFTrxaT2ZyzyjMThinRNPU1fVbw2BSJa7DZnMNoAAAAAAAAAAAAAAAAAAAAAAABFrPwEP8W32VL9zV+Ui+p+kJDqesVrh7wmqFBSWSQwWfCcq4mXzo5EzfuS+VuT5NVHC5l9V9h2+Q6GVUwRuO+poqXOLXe68HzOVoGk45nc0LTccxzi13uvB8xoGk45jQtNxzHOLXe68HzGgaTjmNC03HMc4td7rwfMaBpOOY0LTccxzi13uvB8xoGk45jQtNxzHOLXe68HzGgaTjmNC03HMc4td7rwfMaBpOOY0LTccxzi13uvB8xoGk45jQtNxzHOLXe68HzGgaTjmNC03HMc4td7rwfMaBpOOY0LTccxzi13uvB8xoGk45jQtNxzHOLXe68HzGgaTjmNC03HMc4td7rwfMaBpOOY0LTccxzi13uvB8xoGk45jQtNxzHOLXe68HzGgaTjmNC03HMc4td7rwfMaBpOOY0LTccxzi13uvB8xoGk45jQtNxzHOLXe68HzGgaTjmNC03HMc4td7rwfMaBpOOY0LTccxzi13uvB8xoGk45jQtNxzHOLXe68HzGgaTjmNC03HMc4td7rwfMaBpOOY0LTccxzi13uvB8xoGk45jQtNxzHOLXe68HzGgaTjmNC03HMc4td7rwfMaBpOOY0LTccxzi13uvB8xoGk45jQtNxzHOLXe68HzGgaTjmNC03HMc4td7rwfMaBpOOY0LTccxzi13uvB8xoGk45jQtNxzHOLXe68HzGgaTjmNC03HMc4td7rwfMaBpOOY0LTccxzi13uvB8xoGk45jQtNxzLfwerU3XZBIk9hxJUkamFtkskNq/wDblO7yVSS6aU4Jey99fgisctUsFPPhgg2Wv5s0npb+Z/cv9pDdVdZHX5s9SZ4r8nPSMWcAAAAAAAAAAAAAAAAAAAAAAAAAAAAAAAAAAAAAAAAAAAAAAHTOAPxZ+qp/Cwm0vVfj+ilc5PmofpXqyL6W/mf3L/aQ11XWRO5s9SZ4r8nPSMWcAAAAAAAAAAAAAAAAAAAAAAAAAAAAAAAAAAAAAAAAAAAAAAHTOAPxZ+qp/Cwm0vVfj+ilc5PmofpXqyL6W/mf3L/aQ11XWRO5s9SZ4r8nPSMWcAAAAAAAAAAAAAAAAAAAAAAAAAAAAAAAAAAAAAAAAAAAAAAHTOAPxZ+qp/Cwm0vVfj+ilc5PmofpXqyL6W/mf3L/AGkNdV1kTubPUmeK/Jz0jFnAAAAAAAAAAAAAAAAAAAAAAAAAAAAAAAAAAAAAAAAAAAAAAB0zgD8WfqqfwsJtL1X4/opXOT5qH6V6slcPKHHr3uf3HFgNWFDc16RJlGORVci2t+Qnyoo2mjHkblKRSQxqZfXbYVPIKpdvKbc00YeYdr3ho+OQyCqXbym3NGHmD3ho+OR7kFUu3lNuaMPMHvDR8chkFUu3lNuaMPMHvDR8chkFUu3lNuaMPMHvDR8chkFUu3lNuaMPMHvDR8cjzIKpdvKbc0YeYPeGj45HuQVS7eU25ow8we8NHxyPMgql28ptzRh5g94aPjke5BVLt5TbmjDzB7w0fHIZBVLt5TbmjDzB7w0fHIZBVLt5TbmjDzB7w0fHIZBVLt5TbmjDzB7w0fHI8yCqXbym3NGHmD3ho+OQyCqXbym3NGHmD3ho+OR7kFUu3lNuaMPMHvDR8chkFUu3lNuaMPMHvDR8chkFUu3lNuaMPMHvDR8chkFUu3lNuaMPMHvDR8cjzIKpdvKbc0YeYPeGj45DIKpdvKbc0YeYPeGj45DIKpdvKbc0YeYPeGj45HuQVS7eU25ow8we8NHxyGQVS7eU25ow8we8NHxyGQVS7eU25ow8we8NHxyGQVS7eU25ow8we8NHxyGQVS7eU25ow8we8NHxyPMgql28ptzRh5g94aPjkMgql28ptzRh5g94aPjkMgql28ptzRh5g94aPjke5BVLt5TbmjDzB7w0fHI8yCqXbym3NGHmD3ho+ORb+DVNiUeTSDHiQokRagkREhx0f0eLRt1t9LSVIlxQJplc5YrJVXOUcu9kra/F/stE57931m9HIe0wnoAAAAAAAAAAAAAAAAAAAAAAAAAAAAAAAAAAAAAAAAAAAAAB4DLJ/CNMTJ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50" name="Picture 26" descr="http://www.mapsofworld.com/images/world-countries-flags/spain-flag.gif"/>
          <p:cNvPicPr>
            <a:picLocks noChangeAspect="1" noChangeArrowheads="1"/>
          </p:cNvPicPr>
          <p:nvPr/>
        </p:nvPicPr>
        <p:blipFill>
          <a:blip r:embed="rId6" cstate="print"/>
          <a:srcRect l="4103" t="6038" r="3590" b="6415"/>
          <a:stretch>
            <a:fillRect/>
          </a:stretch>
        </p:blipFill>
        <p:spPr bwMode="auto">
          <a:xfrm>
            <a:off x="4572000" y="4495800"/>
            <a:ext cx="2667000" cy="1718733"/>
          </a:xfrm>
          <a:prstGeom prst="rect">
            <a:avLst/>
          </a:prstGeom>
          <a:noFill/>
        </p:spPr>
      </p:pic>
      <p:pic>
        <p:nvPicPr>
          <p:cNvPr id="21" name="Picture 32" descr="http://3.bp.blogspot.com/-RyhgKkN0rJ8/T-NrbCepQDI/AAAAAAAAAvs/JFPWe5F5pLo/s1600/french_flag.jpe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24400" y="4495800"/>
            <a:ext cx="2362200" cy="1771650"/>
          </a:xfrm>
          <a:prstGeom prst="rect">
            <a:avLst/>
          </a:prstGeom>
          <a:noFill/>
          <a:extLst>
            <a:ext uri="{909E8E84-426E-40DD-AFC4-6F175D3DCCD1}">
              <a14:hiddenFill xmlns:a14="http://schemas.microsoft.com/office/drawing/2010/main" xmlns="">
                <a:solidFill>
                  <a:srgbClr val="FFFFFF"/>
                </a:solidFill>
              </a14:hiddenFill>
            </a:ext>
          </a:extLst>
        </p:spPr>
      </p:pic>
      <p:sp>
        <p:nvSpPr>
          <p:cNvPr id="1052" name="AutoShape 28" descr="data:image/jpeg;base64,/9j/4AAQSkZJRgABAQAAAQABAAD/2wCEAAkGBwgHBhIIBwgQCgkPDRYMFg0MDRsUFQ4TFB0iFiATHxMkKDQgGRolGxMfITEhJSkrLi4uFx8zODMsNygtLisBCgoKDQ0OGg8QGjcaHRw3KywrKys3MS8rLCwsNy03Nzc3NysuMiwsKysrKysrKysrKysrKysrKysrKysrKysrK//AABEIALcBEwMBEQACEQEDEQH/xAAaAAEBAQEBAQEAAAAAAAAAAAAABwUCBAYD/8QAOBABAAECAgUJBwQCAwEAAAAAAAECAwSxExQ0U3MFBzEzNVJygaIVVJGSk6HREUFCUTJhIiNDIf/EABsBAQACAwEBAAAAAAAAAAAAAAADBgEEBQcC/8QAIREBAAEDBAMBAQAAAAAAAAAAAAIBAzISM1FxERNBBSH/2gAMAwEAAhEDEQA/APnbVu3oo/4R/jH7NNTJSl5r/XWjt9yPgeXzqlyaO33I+B5NUuTR2+5HwPJqlyaO33I+B5NUuTR2+5HwPJqlyaO33I+B5NUuTR2+5HwPJqlyaO33I+B5NUuTR2+5HwPJqlyaO33I+B5NUuVK5pMNYuYTE6SxRV/2Uf5URP7Sms/Xe/IrWsJeeX3+pYT3W39OEzrmpYT3W39OANSwnutv6cAalhPdbf04A1LCe62/pwBqWE91t/TgDUsJ7rb+nAGpYT3W39OANSwnutv6cAalhPdbf04B+HKGCwsYC7MYa31Vf/nH9SjvbcuqpbG7HuiTxYs/p1VPywomuXK8aI8Ggs7qn5YNcuTRHg0FndU/LBrlyaI8Ggs7qn5YNcuTRHg0FndU/LBrlyaI8Ggs7qn5YNcuTRHg0FndU/LBrlyaI8Ggs7qn5YNcuTRHg0FndU/LBrlyaI8Ggs7qn5YNcuTRHg0FndU/LBrlyaI8MrHWbUYqr9LdP7fxj+m3alLTT+tS7GOqv8ZVrqo8MLRV4xLKrthgAAAAAAAABTeaHY8TxKMpT2frvfj4S7UFM7AAAAAAAAADz8o9n3eDXlKO9ty6qlsbse6JJHQoS9AAAAAAAAAAMnH7XV5ZQ3LWFGpdyqx7XVR4YWmrxaWVXbDAAAAAAAAACm80Ox4niUZSns/Xe/Hwl2oKZ2AAAAAAAAAHn5R7Pu8GvKUd7bl1VLY3Y90SSOhQl6AAAAAAAAAAZOP2uryyhuWsKNS7lVj2uqjwwtNXi0squ2GAAAAAAAAAFN5odjxPEoylPZ+u9+PhLtQUzsAAAAAAAAAPPyj2fd4NeUo723LqqWxux7okkdChL0AAAAAAAAAAycftdXllDctYUal3KrHtdVHhhaavFpZVdsMAAAAAAAAAKbzQ7HieJRlKez9d78fCXagpnYAAAAAAAAAeflHs+7wa8pR3tuXVUtjdj3RJI6FCXoAAAAAAAAABk4/a6vLKG5awo1LuVWPa6qPDC01eLSyq7YYAAAAAAAAAU3mh2PE8SjKU9n6734+Eu1BTOwAAAAAAAAA8/KPZ93g15SjvbcuqpbG7HuiSR0KEvQAAAAAAAAADJx+11eWUNy1hRqXcqse11UeGFpq8WllV2wwAAAAAAAAApvNDseJ4lGUp7P13vx8JdqCmdgAAAAAAAAB5+Uez7vBrylHe25dVS2N2PdEkjoUJegAAAAAAAAAGTj9rq8soblrCjUu5VY9rqo8MLTV4tLKrthgAAAAAAAABTeaHY8TxKMpT2frvfj4S7UFM7AAAAAAAAADz8o9n3eDXlKO9ty6qlsbse6JJHQoS9AAAAAAAAAAMnH7XV5ZQ3LWFGpdyqx7XVR4YWmrxaWVXbDAAAAAAAAACm80Ox4niUZSns/Xe/Hwl2oKZ2AAAAAAAAAHn5R7Pu8GvKUd7bl1VLY3Y90SSOhQl6AAAAAAAAAAZOP2uryyhuWsKNS7lVj2uqjwwtNXi0squ2GAAAAAAAAAFN5odjxPEoylPZ+u9+PhLtQUzsAAAAAAAAAPPyj2fd4NeUo723LqqWxux7okkdChL0AAAAAAAAAAycftdXllDctYUal3KrHtdVHhhaavFpZVdsMAAAAAAAAAKbzQ7HieJRlKez9d78fCXagpnYAAAAAAAAAeflHs+7wa8pR3tuXVUtjdj3RJI6FCXoAAAAAAAAABk4/a6vLKG5awo1LuVWPa6qPDC01eLSyq7YYAAAAAAAAAU3mh2PE8SjKU9n6734+Eu1BTOwAAAAAAAAA8/KPZ93g15SjvbcuqpbG7HuiSR0KEvQAAAAAAAAADJx+11eWUNy1hRqXcqse11UeGFpq8WllV2wwAAAAAAAAApvNDseJ4lGUp7P13vx8JdqCmdgAAAAAAAAB5+Uez7vBrylHe25dVS2N2PdEkjoUJegAAAAAAAAAGTj9rq8soblrCjUu5VY9rqo8MLTV4tLKrthgAAAAAAAABTeaHY8TxKMpT2frvfj4S7UFM7AAAAAAAAADz8o9n3eDXlKO9ty6qlsbse6JJHQoS9AAAAAAAAAAMnH7XV5ZQ3LWFGpdyqx7XVR4YWmrxaWVXbDAAAAAAAAACm80Ox4niUZSns/Xe/Hwl2oKZ2AAAAAAAAAHn5R7Pu8GvKUd7bl1VLY3Y90SSOhQl6AAAAAAAAAAZOP2uryyhuWsKNS7lVj2uqjwwtNXi0squ2GAAAAAAAAAFN5odjxPEoylPZ+u9+PhLtQUzsAAAAAAAAAPPyj2fd4NeUo723LqqWxux7okkdChL0AAAAAAAAAAycftdXllDctYUal3KrHtdVHhhaavFpZVdsMAAAAAAAAAKbzQ7HieJRlKez9d78fCXagpnYAAAAAAAAAeflHs+7wa8pR3tuXVUtjdj3RJI6FCXoAAAAAAAAABk4/a6vLKG5awo1LuVWPa6qPDC01eLSyq7YYAAAAAAAAAU3mh2PE8SjKU9n6734+Eu1BTOwAAAAAAAAA8/KPZ93g15SjvbcuqpbG7HuiSR0KEvQAAAAAAAAADJx+11eWUNy1hRqXcqse11UeGFpq8WllV2wwAAAAAAAAApvNDseJ4lGUp7P13vx8JdqCmdgAAAAAAAAB5+Uez7vBrylHe25dVS2N2PdEkjoUJegAAAAAAAAAGTj9rq8soblrCjUu5VY9rqo8MLTV4tLKrthgAAAAAAAABTeaHY8TxKMpT2frvfj4S7UFM7AAAAAAAAADz8o9n3eDXlKO9ty6qlsbse6JJHQoS9AAAAAAAAAAMnH7XV5ZQ3LWFGpdyqx7XVR4YWmrxaWVXbDAAAAAAAAACm80Ox4niUZSns/Xe/Hwl2oKZ2AAAAAAAAAHn5R7Pu8GvKUd7bl1VLY3Y90SSOhQl6AAAAAAAAAAZOP2uryyhuWsKNS7lVj2uqjwwtNXi0squ2GAAAAAAAAAFN5odjxPEoylPZ+u9+PhLtQUzsAAAAAAAAAPPyj2fd4NeUo723LqqWxux7okkdChL0AAAAAAAAAAycftdXllDctYUal3KrDtX7Wij/l/GP2lafDxmVuXmv8daxa732k8VY9cuDWLXe+0nip65cGsWu99pPFT1y4NYtd77SeKnrlwaxa732k8VPXLg1i13vtJ4qeuXBrFrvfaTxU9cuDWLXe+0nip65cGsWu99pPFT1y4NYtd77SeKnrlwpHNNj8LZwmJ0l39P1uUfxn+p/0ms/Xd/JjWkJeeX33tbA7/wBFX4TOse1sDv8A0VfgD2tgd/6KvwB7WwO/9FX4A9rYHf8Aoq/AHtbA7/0VfgD2tgd/6KvwB7WwO/8ARV+APa2B3/oq/AHtbA7/ANFX4B5+UOVcFOAuRF7/AO6Kr+FX9T/pHd25dVS2NyPdEqjGYf8ATrPTKjeqfC7+2HJrmH3npk9U+GPbDk1zD7z0yeqfB7YcmuYfeemT1T4PbDk1zD7z0yeqfB7YcmuYfeemT1T4PbDk1zD7z0yeqfB7YcmuYfeemT1T4PbDk1zD7z0yeqfB7YcmuYfeemT1T4PbDk1zD7z0yeqfB7YcsrHYqzOKqmK/6/af6bVq3LTT+NW5cjqr/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54" name="AutoShape 30" descr="data:image/jpeg;base64,/9j/4AAQSkZJRgABAQAAAQABAAD/2wCEAAkGBwgHBhIIBwgQCgkPDRYMFg0MDRsUFQ4TFB0iFiATHxMkKDQgGRolGxMfITEhJSkrLi4uFx8zODMsNygtLisBCgoKDQ0OGg8QGjcaHRw3KywrKys3MS8rLCwsNy03Nzc3NysuMiwsKysrKysrKysrKysrKysrKysrKysrKysrK//AABEIALcBEwMBEQACEQEDEQH/xAAaAAEBAQEBAQEAAAAAAAAAAAAABwUCBAYD/8QAOBABAAECAgUJBwQCAwEAAAAAAAECAwSxExQ0U3MFBzEzNVJygaIVVJGSk6HREUFCUTJhIiNDIf/EABsBAQACAwEBAAAAAAAAAAAAAAADBgEEBQcC/8QAIREBAAEDBAMBAQAAAAAAAAAAAAIBAzISM1FxERNBBSH/2gAMAwEAAhEDEQA/APnbVu3oo/4R/jH7NNTJSl5r/XWjt9yPgeXzqlyaO33I+B5NUuTR2+5HwPJqlyaO33I+B5NUuTR2+5HwPJqlyaO33I+B5NUuTR2+5HwPJqlyaO33I+B5NUuTR2+5HwPJqlyaO33I+B5NUuVK5pMNYuYTE6SxRV/2Uf5URP7Sms/Xe/IrWsJeeX3+pYT3W39OEzrmpYT3W39OANSwnutv6cAalhPdbf04A1LCe62/pwBqWE91t/TgDUsJ7rb+nAGpYT3W39OANSwnutv6cAalhPdbf04B+HKGCwsYC7MYa31Vf/nH9SjvbcuqpbG7HuiTxYs/p1VPywomuXK8aI8Ggs7qn5YNcuTRHg0FndU/LBrlyaI8Ggs7qn5YNcuTRHg0FndU/LBrlyaI8Ggs7qn5YNcuTRHg0FndU/LBrlyaI8Ggs7qn5YNcuTRHg0FndU/LBrlyaI8Ggs7qn5YNcuTRHg0FndU/LBrlyaI8MrHWbUYqr9LdP7fxj+m3alLTT+tS7GOqv8ZVrqo8MLRV4xLKrthgAAAAAAAABTeaHY8TxKMpT2frvfj4S7UFM7AAAAAAAAADz8o9n3eDXlKO9ty6qlsbse6JJHQoS9AAAAAAAAAAMnH7XV5ZQ3LWFGpdyqx7XVR4YWmrxaWVXbDAAAAAAAAACm80Ox4niUZSns/Xe/Hwl2oKZ2AAAAAAAAAHn5R7Pu8GvKUd7bl1VLY3Y90SSOhQl6AAAAAAAAAAZOP2uryyhuWsKNS7lVj2uqjwwtNXi0squ2GAAAAAAAAAFN5odjxPEoylPZ+u9+PhLtQUzsAAAAAAAAAPPyj2fd4NeUo723LqqWxux7okkdChL0AAAAAAAAAAycftdXllDctYUal3KrHtdVHhhaavFpZVdsMAAAAAAAAAKbzQ7HieJRlKez9d78fCXagpnYAAAAAAAAAeflHs+7wa8pR3tuXVUtjdj3RJI6FCXoAAAAAAAAABk4/a6vLKG5awo1LuVWPa6qPDC01eLSyq7YYAAAAAAAAAU3mh2PE8SjKU9n6734+Eu1BTOwAAAAAAAAA8/KPZ93g15SjvbcuqpbG7HuiSR0KEvQAAAAAAAAADJx+11eWUNy1hRqXcqse11UeGFpq8WllV2wwAAAAAAAAApvNDseJ4lGUp7P13vx8JdqCmdgAAAAAAAAB5+Uez7vBrylHe25dVS2N2PdEkjoUJegAAAAAAAAAGTj9rq8soblrCjUu5VY9rqo8MLTV4tLKrthgAAAAAAAABTeaHY8TxKMpT2frvfj4S7UFM7AAAAAAAAADz8o9n3eDXlKO9ty6qlsbse6JJHQoS9AAAAAAAAAAMnH7XV5ZQ3LWFGpdyqx7XVR4YWmrxaWVXbDAAAAAAAAACm80Ox4niUZSns/Xe/Hwl2oKZ2AAAAAAAAAHn5R7Pu8GvKUd7bl1VLY3Y90SSOhQl6AAAAAAAAAAZOP2uryyhuWsKNS7lVj2uqjwwtNXi0squ2GAAAAAAAAAFN5odjxPEoylPZ+u9+PhLtQUzsAAAAAAAAAPPyj2fd4NeUo723LqqWxux7okkdChL0AAAAAAAAAAycftdXllDctYUal3KrHtdVHhhaavFpZVdsMAAAAAAAAAKbzQ7HieJRlKez9d78fCXagpnYAAAAAAAAAeflHs+7wa8pR3tuXVUtjdj3RJI6FCXoAAAAAAAAABk4/a6vLKG5awo1LuVWPa6qPDC01eLSyq7YYAAAAAAAAAU3mh2PE8SjKU9n6734+Eu1BTOwAAAAAAAAA8/KPZ93g15SjvbcuqpbG7HuiSR0KEvQAAAAAAAAADJx+11eWUNy1hRqXcqse11UeGFpq8WllV2wwAAAAAAAAApvNDseJ4lGUp7P13vx8JdqCmdgAAAAAAAAB5+Uez7vBrylHe25dVS2N2PdEkjoUJegAAAAAAAAAGTj9rq8soblrCjUu5VY9rqo8MLTV4tLKrthgAAAAAAAABTeaHY8TxKMpT2frvfj4S7UFM7AAAAAAAAADz8o9n3eDXlKO9ty6qlsbse6JJHQoS9AAAAAAAAAAMnH7XV5ZQ3LWFGpdyqx7XVR4YWmrxaWVXbDAAAAAAAAACm80Ox4niUZSns/Xe/Hwl2oKZ2AAAAAAAAAHn5R7Pu8GvKUd7bl1VLY3Y90SSOhQl6AAAAAAAAAAZOP2uryyhuWsKNS7lVj2uqjwwtNXi0squ2GAAAAAAAAAFN5odjxPEoylPZ+u9+PhLtQUzsAAAAAAAAAPPyj2fd4NeUo723LqqWxux7okkdChL0AAAAAAAAAAycftdXllDctYUal3KrHtdVHhhaavFpZVdsMAAAAAAAAAKbzQ7HieJRlKez9d78fCXagpnYAAAAAAAAAeflHs+7wa8pR3tuXVUtjdj3RJI6FCXoAAAAAAAAABk4/a6vLKG5awo1LuVWPa6qPDC01eLSyq7YYAAAAAAAAAU3mh2PE8SjKU9n6734+Eu1BTOwAAAAAAAAA8/KPZ93g15SjvbcuqpbG7HuiSR0KEvQAAAAAAAAADJx+11eWUNy1hRqXcqse11UeGFpq8WllV2wwAAAAAAAAApvNDseJ4lGUp7P13vx8JdqCmdgAAAAAAAAB5+Uez7vBrylHe25dVS2N2PdEkjoUJegAAAAAAAAAGTj9rq8soblrCjUu5VY9rqo8MLTV4tLKrthgAAAAAAAABTeaHY8TxKMpT2frvfj4S7UFM7AAAAAAAAADz8o9n3eDXlKO9ty6qlsbse6JJHQoS9AAAAAAAAAAMnH7XV5ZQ3LWFGpdyqx7XVR4YWmrxaWVXbDAAAAAAAAACm80Ox4niUZSns/Xe/Hwl2oKZ2AAAAAAAAAHn5R7Pu8GvKUd7bl1VLY3Y90SSOhQl6AAAAAAAAAAZOP2uryyhuWsKNS7lVj2uqjwwtNXi0squ2GAAAAAAAAAFN5odjxPEoylPZ+u9+PhLtQUzsAAAAAAAAAPPyj2fd4NeUo723LqqWxux7okkdChL0AAAAAAAAAAycftdXllDctYUal3KrDtX7Wij/l/GP2lafDxmVuXmv8daxa732k8VY9cuDWLXe+0nip65cGsWu99pPFT1y4NYtd77SeKnrlwaxa732k8VPXLg1i13vtJ4qeuXBrFrvfaTxU9cuDWLXe+0nip65cGsWu99pPFT1y4NYtd77SeKnrlwpHNNj8LZwmJ0l39P1uUfxn+p/0ms/Xd/JjWkJeeX33tbA7/wBFX4TOse1sDv8A0VfgD2tgd/6KvwB7WwO/9FX4A9rYHf8Aoq/AHtbA7/0VfgD2tgd/6KvwB7WwO/8ARV+APa2B3/oq/AHtbA7/ANFX4B5+UOVcFOAuRF7/AO6Kr+FX9T/pHd25dVS2NyPdEqjGYf8ATrPTKjeqfC7+2HJrmH3npk9U+GPbDk1zD7z0yeqfB7YcmuYfeemT1T4PbDk1zD7z0yeqfB7YcmuYfeemT1T4PbDk1zD7z0yeqfB7YcmuYfeemT1T4PbDk1zD7z0yeqfB7YcmuYfeemT1T4PbDk1zD7z0yeqfB7YcsrHYqzOKqmK/6/af6bVq3LTT+NW5cjqr/X//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56" name="Picture 32" descr="http://www.developmenteducation.ie/blog/wp-content/uploads/Ireland_flag_300.png"/>
          <p:cNvPicPr>
            <a:picLocks noChangeAspect="1" noChangeArrowheads="1"/>
          </p:cNvPicPr>
          <p:nvPr/>
        </p:nvPicPr>
        <p:blipFill>
          <a:blip r:embed="rId8" cstate="print"/>
          <a:srcRect/>
          <a:stretch>
            <a:fillRect/>
          </a:stretch>
        </p:blipFill>
        <p:spPr bwMode="auto">
          <a:xfrm>
            <a:off x="4648200" y="4495800"/>
            <a:ext cx="2590800" cy="1727200"/>
          </a:xfrm>
          <a:prstGeom prst="rect">
            <a:avLst/>
          </a:prstGeom>
          <a:noFill/>
        </p:spPr>
      </p:pic>
      <p:sp>
        <p:nvSpPr>
          <p:cNvPr id="1058" name="AutoShape 34" descr="data:image/jpeg;base64,/9j/4AAQSkZJRgABAQAAAQABAAD/2wCEAAkGBxATEhURBxQWFRUWFxsZFhcSExUWHxUcFxcWGBYYGBMdHSgsGCMnHRUUITEhJSkuMC4wGx8/ODMsNygtLiwBCgoKDg0OGxAQGzQkICQ0NzA2NTM4LDQ0LjUvLCwsLDAxMDQsNC00MCwsLCw0LzAyNDQsNC4sNDUtMiwsLCwsLP/AABEIALwBDAMBEQACEQEDEQH/xAAcAAEAAgMBAQEAAAAAAAAAAAAABQYDBAcCAQj/xABBEAABAwIDBQQJAQUHBQEAAAABAAIDBBEFEiEGMUFhcRMiUYEHMkJScpGhscEjFBVTsvAkNGKCkqLSM0NUlNEW/8QAGwEBAAIDAQEAAAAAAAAAAAAAAAUGAgMEAQf/xAA5EQABAwIDBQcEAQIFBQAAAAAAAQIDBBEFIVESIjFBcWGBkaGxwdEGE+HwMhRCFSMzUmJygrLC0v/aAAwDAQACEQMRAD8AhFGlHCAIAgCAIAgCAIAgCAIAgCAIAgCAIAgCAIAgCAIAgCAIAgCAIAgCAIAgCAIAgCAIAgCAIAgCAIAgCAIAgCAIAgCAIAgCAIAgCAIAgCAIAgCAIAgCAIAgCAIAgCAIAgCAIAgCAIAgCAIDJFC51+xaXWFzlBNh4m25Yukay20trmbI3vvsoq20MayMAgCAIAgCAIAgCAIAgCAIAgCAIAgCAIAgCAIAgCAIAgCAIAgCAIAgLFguysktn1t42eHtO6Dh1PyULXYzHDuxbzvJPnuJ6gwOWbfl3W+a/Hf4F3oaKOFuSkaGjlx5k8VVJ6iSd21It1LdT00UDNiNLIQ+N7LxTXfS2jk5Duu6jh1H1UnQ4zLBZsm83zTp8ehF1+CRVF3x7rvJevz6lIr6CWF2SraWnh4HmDxVrp6mKobtRrf95lPqaWWnfsSJb36Gqt5zhAEAQBAEAQBAEAQBAEAQBAEAQBAEAQBAEAQBAEAQBAEAQG5huGyzuy0jb+JOgb1K56mripm7Ui29VOqlopql2zGnfyQvOC7NRQWdL35PeI0b8Lfzv6KpV2Ly1F2t3W6a9V9vUuVBg8NNZzt52unRPfiTiiCXCAIDDV0scrSyqaHNPA/cHgeYW2GeSF23GtlNU0EczNiRLoUrG9k3su/Drvb7vtN6e991aqHG45bMm3V15L8ehUq/AnxXfBvJpzT59StEeKnSvKlj4gCAIAgCAIAgCAIAgCAIAgCAIAgCAIAgCAIAgCAID60EmzdSdwHFFVES6nqIqrZC04Lsi51n4ndrfcHrH4j7PTf0Vfrscay7IM115d2vp1LHQYA59n1GSac+/T16FzpqdkbQynaGtG4AWVXllfK7aet1LXFEyJqMYlkMi1mw8yPDReQgDxJA+qzYxz1s1Lr2HiqicSPl2gomm0tVTtPg6eIfQuXa3Cq5yXbA9f8Atd8Gv78f+5PE2abEYJP7pLG/4JGO+xWiWiqYv9SNzeqKnqhk2RjuCopsrmMwgIfGtnYZ7u9ST32jf8Q4/dSlDis1Nu/ybp8aehF1+Ew1W9/F2qe+vqUTFMJmgdaqbpwcNQ7ofwrdS1sNS28a93NCmVlBNSutImWvJTRXUcYQBAEAQBAEAQBAEAQBAEAQBAEAQBAEAQBAEBI4Tg01Qf7OLN4vdoB/9PILirK+GlTfXPTmd9Fh01Wu4mWq8C94NgMNOLxjM/i92/yHsqo1uJzVS2XJuie+pcqHC4aRLtS7tV9tCVUcSRD7RbS01G29e7vEd2NmrndBwHM2ClsMwaqxF1oW5JxcvBPz2JmaJqiOFN5TmWN+keslJGH2gZ/hs5x6vI08gOq+hUH0hQ06Is3+Y7tyTwT3VSHmxGR2TckKjVVMkhzVb3SHxkcXH5kqzxQxwt2Y2o1OxET0OFz3OW6rcxLYYCyXPSYwvaetpyP2Od9h7Lznb0yuvbysoyswahq0/wA2JL6pkvill8TfHVSx8FOgbOekyKQiPHGiJ38Rlyw/EN7PqOYVIxT6MliRZKNdtP8Aav8ALuXgvkvUlYMSa7KTJS/xvDgHRkEEXBBuCDuIPFUhzXNVWuSyoSaKi5oeZomvaWzAOad4IuD5L1kjmORzVsqGL42varXJdFKfjWyBF34VqP4ZOv8Alcd/Q/NWahxxF3KjLt+UKtX4Aqb9N4fC/JU3sIJEgII3gixHUKxNcjkui3QrLmq1bOSynlemIQBAEAQBAEAQBAEAQBAEAQBAEAQBAe4onOIbCC4ncALk+Sxe9rGq5y2RDNjHPcjWpdVLfguyG5+K+UYP8zvwPmq3XY7xZT+Pwnz4FooMARLPqfD5X4LbHGGgNiAAGgAFgOgVbc5zl2nLdSzNa1iI1qWRD0sTIqO3W2TaNvZUdnVDhcA6iMH2nDifAfjfafp76ediDvuy5RJ4uXROzVe5M+HDWViQpst/kcaqql8j3SVTi97jdznG5JX1aKFkLEjjSzU4IhX3vV63dxMS2GIQBAEAQBAWnYzbGWjcGTXfTk95nFl97o/DxI3HkdVXcd+n4sRZtt3ZU4Lr2O9l4p0yO6krHQrZc2naqSpZKxslK4OY4Xa4cQV8jngkgkWKRLOTJULC1yOS6cDKtR6RuL4JDUD9cWdwe3eOviORXfR4hNSrurdNF4fg4K3DYatN9LLqnEomMYFNTm8ozM4Pbu8/dKt1FiMNUm6tnaL+5lMrsMmpFu5Lt1T30Itd5HBAEAQBAEAQBAEAQBAEAQBAEAQEvg2z81RqO5H77hv+Ee19lHVuJw0uS5u0T309SUocJmqt7g3VfbX0L3hWEQ04tTN1O9x1J8+HQKoVddNVOu9ctOSFyo6CGlbaNM9eam+uM7QgIjarHG0dO6Z9i71Y2n2nm9h00JPIFSuDYY7EapsKZJxVdETj38k7VNFRMkLFcpwOrqXyPdJVOLnvN3OPEn+ty+1QwshjSONLNTJEKw96vXadxMS2GIQBAEAQBAEAQF69GG0phlFJVn9KU9y59SQ7vJ27rbxKp31bgyVMH9VGm+xM+1vy3j0v2Enh9Tsu+27gp15fLSdCA+OaCLPFwd4Ot/Jeoqot0PFRFSylVxrZFrrvwvuniw7j8J9npu6KxUOOObuVGaa8+/X16lbr8Aa+76fJdOXdp6dCm1ED2OLJ2lrhvBFlZo5GyNRzFuilVlifE5WPSyoY1mawgCAIAgCAIAgCAIAgCAzUtM+RwZTNLnHgPz4dVrlmZE3betkNsMEkz9iNLqXTBdkmMs/ErPd7vsjr7326qr12OPkuyDJNef49ehbaDAWR2fPvLpy/PoWcDwUAq3LCiWC8AQBAQ+02ztNUGF2MB7gA8tYJuyB7zAcoDSXyG+guN3NfQ/ptrqOm+4ib0mfcnBPfvITEZk+4jV4J+OHb2Gl/+Bw5jpQ2jzBrZchdLObujALRcTd6992Vu42JVhWunzz8kOF3Fd3hfy7/AGPU+xWHiMFlLEf1cme1S1pb2Tn3DTONzgG3zW89BitbPb+R4t9nJE42vZbcL6+5hrthMLErI2UpIeIrPjnnaLvflkNi9wAAdGQNdXb1l/iE6La/oHKjXI3Zve2fVc/Yx416JsPY5jaV9UHSXytaYXhti0EnMAbXc32uK3/4jI3JURf3qbJGMaqJZcyBxz0OzwjNSVUTwTZokjfGToTbu576Am+g04LemIs/uS3mYvhRvMqGKbG4jAM9TTvLLXEkVpWFp1Ds7CbA+JsuplRE/wDi41/bda6EbDhkzoH1MTLxMcGvfcWDnXsN/L6jxWxXtR2zzPNhbXNNZmAQH0H3dD4jS3QrzjxPUW2Z+gNksW/aqSKZ3rEWf8be675kX8wvieN0H9DWyQpwvdOi5p4cO4tFNL92JHEuok3hAEBp4nhcU7ctW2/g4aFvQ/jcuqlrJqZ21GvdyU5Kuihqm7Mid/NOhRca2blgu5nfj94DVvxDh13K3UOLRVO6u67TXp+3KdX4PNTXc3ebrp1+eBCKUIgIAgCAIAgCAIAgCAn8E2Ylms+ovHH4kau+Fv5P1URXYxFT3azed5J1X29CaoMFlqLPk3W+a9Pn1Lxh+HxQty0jQBxO8nmTxVTqaqWodtSLf0ToXGmpIqZmzElvc2lzHQEAQBAfHuABLtwFz5LJrVc5GpxUKtkON023OJVEzI5q408TnWzZWMbE3xLmtB0HEnz4r7myihgiRrW32URPDIrCzOe/iQuIY9XCRzH11RJlcRmbUzFrrG123duPDRdLY2Wvsp4Ia1kemVzW/flZ/wCTUf8AsS/8ll9tn+1PBDz7r9TPBtRiLDeKsqRyNRKR/pLrLxYY14tTwQfdfqScHpDxRrmummEuT1e2hifbdudlzDcNx4BaXUcLv7QsiqqKudix03pflfkGPUscoabgxPdHYkEZg05rmxPEbyueTDmO4KbFla7+ScCy4NtxhU88chmNMW5QGTxsjDWMYQ1jZgHADMSfWaCDay45KCVq3TPp+3PGtYr0ci8PRE4eJJYhgVPVQuOLxg9qWWex7IbyEOMh7SK4fGAxuUvDySOOi1R1EsS/J6iutv8APomfPhy04qc6x/0ZSsDX4FK2cPYHtieWtks71QHDuS3s4ixBNjYFSUOIxvsj8r+BgrGray8eRRJ4XscWVDXMc02c17S0tPgWnUKQRUVLoa1RU4mNenh1H0NVl2VEJ9lzZB/nBaf5Gr519c09nwzpzRW+Gaeqk1hT91zTo6oJLBAEAQBegrmNbKRyXfQ2jf4ey7y9ny+SnKHGpIrMm3m+afP7mQNfgcc13w7rvJfju8Ck1tHJE7JVNLTz48weIVqgnjmbtxrdCoz08sD9iRLKa62mgIAgCAIAgPTG3IFwLm1zoBzJXjlslzJrdpUQv2A7MwxgSTESv3g72jm0cep+ip+IYvNKqxtTYTz7/guuHYNBCiSOXbd5d3z6FhUITgQBAEAQBAaOOvLaadzd4hkI8mOXbhrUdWQovN7f/JDXMto3L2H51C+7FTCAIDOKOXszMGO7MOyl+U5Q4i+XN4rHaS9uZ7ZbXMCyPAgCAmcOx6Smaz9yPljcQe2a5zXxyHN3T2Jbb1bA5r7tLLS+Jsl0eiKhs27JYv2z/pMp3uH7+ibFKNWyx5zE5zW2iEsYuWNaQ0jLmANzYKOmw629H4GV2OW9s/LLh3J65oWfGMEoqqlbJil5i7/pzCRmZjQe9I2dufMO9ctN2ccrAHW445padfZf397B/Bl359fNb5/HYmZyvbDYWqoe/btICAc7RYxh24TR3PZnhf1T430UzBVMly4LoePjVM0JT0OvP7TMOBhv8nst/MVVfrhqf0ca/wDP/wBV+Dvwtf8AMVOw60vmBOBAEAQBAEBr11FHK3JVtDhz4cweC3wVEkDtqNbKaKimiqGbEiXQ5/tHgradw7KQODtzSe8Oo4jmrlhuILVt3m2VOfJenwUnFMNbRuTZfdF5c0/HaQykyJCAIAgCAICTwjG5qc/om7eLHbvL3TzH1XDWYfDVJvpZdU4/kkKLEpqRd1bt0Xh+C94PjkNQP0jlfxY7f5e8OiqNbh01Kt3JduqfuRc6HE4atN1bO0Xj+STUeSAQBAEAQGDEIM8Ukfvsc3/U0j8ropZftTsk0VF8FuYyN2mqh+bhzX3sqS8T6Gn62/ooLHueItc5jiCWkglrg4Gxto4aOHMaFeIt0uFPv7Q/J2eZ2TNmyXOXNa2bLuvbS++yWS9xdbWMS9PDbw+kZJ2nbSsiyRueO0zfqFtrRtsD3jwWDnKlrJcyalzUWZiEAQExs7tJUUbr0hDoyQXwytzxvI4lh3H/ABCx58FpmgZKlnIZo7kqXQ7FsrtTTVnaTREduR36eRtyA9wY9+YH9aNrXW0aDlazNYgFQk9K+B21xTU2JkqyJn+ddbJ5J2XPeEbIwUszqqhHZiZrm9llIa3LJo9gJuxrgGnIb5b77bqz9V1jpKWKN/HaVetkt7knhrM1ev7n7k2qGSwQBAEAQHmWRrQXSkADeSbAeazYxz3I1qXVTF72sarnLZEKhjW1+9mFechH8rfyfkrJQ4FwfUeHyvwVevx/iym8fhPnwKjJI5xLpSSTvJNyepVka1GpstSyFYe9z12nLdTyvTEIAgCAIAgCA9NcQQWEgjcRpboUVEVLKetcrVunEtWCbXubZmK94e+BqPiHHqNeqrtdgbXXfT5Lpy7tPToWWgx9zbMqM0159/7fqXGCdr2h0Dg5p3EG6rMkb43K16WUtUcjJGo5i3RTItZmEAQBAcMx/AmsraqKeVkLWh8sZkBs8HvsjZYanvZR8JX2zB63+poIpUzWyIvVMl9L95WqmHZmci9SKdi8pphSHL2Yk7T1e9cixGfw3G3iFKfbTb2+Zz7a7OyY6Gh7Rsru0jZ2bM9pHEGTUDKzTV1rm3LqQc6yplxPGtuimmszEIDcr6gS/quyNeSGmOKLI1rWMYGuFtNdbjfcE8QsGps5GblvmfJa8uhZAWRgMc5we2MB7i+1w6T2hoLDkF6jbOVwV27Y1FkYBASGB4TJVSiCkLQ4hxGdwaO6CbXPHRYSPRjbqZMbtLY84fDOC6fDiQaezzIx4aWd4Na5puCdTwRyt/i7metRyZpyO67K4zU1dJDPiwAeQRdotnAcQHlvAm19NPC17L5P9WTNWu+yzgxPNc19kLDQov2tpeZKqrnYEAQBAROM7QQ0+ju+/gxp/mPs/dSVFhc1Vnwbqvtr6EZXYrDSpZc3aJ76FExXF5qg3qT3eDRoB5cepVvpKGGlbZiZ681KbWYhNVOu9ctOSEeus4QgCAIAgCAIAgCAIAgN3DMUmgdmpHW8WnVrurfzvXNVUcNS3ZkTv5oddJXTUrtqNe7kvd+qXrBdo4Z7Nf3JPdJ3/C7j03qo12Ey028m83XTr+2LlQYvDVbq7rtNen7cmlFEsEAQFA9LOAmSJtXTjvRDLJbjGTcH/KSfJx8FePozFEilWjeuT82/9WnenmiakZiUG03bTihyZfSyCNgTs7IxmMZy8O7XM64aARkDb2sSb3tfRY2W97mV0tYzVOEzMgiqZg3s5i4RkPYSclg7ug3GptyI1tpfxHorlanFD1WKiXNFZmBIYPVU8fa/vGHtc0bmx94t7N59V5sRcDw+oWt7XLbZWxmxUTihoAeC2GB9kYWktkBBGhBFiORHBeXue2PcVO9wc6JrnNYAXlrSQ0E2BceGptqiqiZKLKpsYbhzpu0MeS0TDI4SPDMzWkXDfE8hroVi96Nt2mTGquZu0VCK+tEeGxCFsjrljHOcImgDO4Od524XIC4q+tbQUjp5Fvs8O1eSfvK6m2KP70iNah3qmgbGxscAs1jQ1oHAAWA+QXxCWV8sjpHrdXLdeqlna1GpZDItZ6EBiqqlkbS+pcGtHE/1r0W2KF8rthiXU1yzMhbtyLZCl43ta992Ybdjff8AaPT3fv0VoocEZHZ8+a6ck+fTqVOvx58l2QZJrz7tPXoVgm+pU+iWK6qqq3U+IeBAEAQBAEAQBAEAQBAEAQBAWTBdq5I7Mr7yM8fab5+15/NQddgsct3xbrvJfgn6DHZIrMm3m680+S7UdZHK3PSuDhy4ciOBVVngkgdsSJZS3QVEc7NuNboZ1pNx8ewEFsgBBFiDqCDvBCya5WqjmrZUCpfJTiO3WybqOTPTAmnee4d+Q/w3H7HiOYK+vfT+OsxGLZetpW8U1/5J76L2WK7WUiwuun8VKsrGcJ6LzaxJt4X/AB5leWPbnlengQHqN5aQ6M2IIII4Eagrxcz1FsSOpb+2SzMfL22scl3PcbZ+0cCLOaTobnVYc9i2VjPltXEE8bxUurZXxveMzGRNsyV5fmyvaLBrRrYcDbwRUVNlEQIqLe5rSTTTujY4ukc1rYomgXIAJytaBzJRzmRNV7lsiZqvueJtPVEQ7NsJssKKLNUWM8gHaEa5RwY08uJ4nkAvkf1Fji4jNsx/6beHb/yX20TtVSw0dKkLc+KloVcOwICCxvaeKG7IP1JPAHRvxO/A+imKHB5aizn7rfNenz6kNX4zFTXazed5J1X29CjYjiMszs1W6/gNwbyA4K2U1LFTt2Y0t79SnVVXLUu2pFv6J0NRdBzBAEAQBAEAQBAEAQBAEAQBAEAQBAbNDXSQuz0ji08tx5EcVpnp4527EiXQ309TLTv241sv7xLvgm1UctmVlo3/AO13Q8Oh+aqldgskN3RbzfNPnuLhQY3FPZku67yX97SwqEJwxVdLHKx0dW0PY4Wc1wuCFtgnkgkSSJbOTgqHjmo5LLwOS7WejyaEmXBgZYt+QavZ5f8AcHTXkd6+nYN9WQVKJFVWY/X+1fheuXbyIOpw9zd6PNCjkcCrgRqpY+IeHuNwF87b3BAuSLHgdPyvFPUPC9PAgJnZ2hrJzJDg7MwkAbIS0ZWgODheQjuagHTU247lwV9fS0TEkqHW0TmvROfprY6IYZJMmIdX2P2MhohnkIknI1eRo2+9rBw67zyGi+X459RTYiv227semva744J2rmTlLRthS/FS0KtnYa1fXxQtz1bg0cPE8gOK6KemlqHbMaX9upoqKqKnZtyLZCj41tTLLdlLeNnI953U8Og+qtlDg0UFnSbzvJOnz6FPr8blnuyPdb5r+6epX1MEGEAQBAEAQBAEAQBAEAQBAEAQBAEAQBAEAQE7gu0ssNmzfqR+BOrfhd+D9FFV2ERVG83ddrr1T39SZoMZmprNfvN806L7ehecNxKKduakdfxB0LeoVSqaSWmdsyJ8KXGlrIalu1Gt/VOptrlOkhsa2WoqrWviGf32XY7zcPW6G6l6DHK6hyhfu6LmngvDusaJaaKX+SFPrvRS3fh9Q4DwlYHf7mkfZWmn+uXWtPDftatvJb+pwPwpP7XEVJ6LK2/6UtOR4l0rfp2Z+6kW/W9BbeY/wb/9IaP8Lk1Q2Kb0U1B/vVRG34Gvf98q0y/XNMn+nE5eqonpcybhT/7nFiwv0aUMZBrC+c+Dzlb/AKW7+hJUFWfWVdMlokSNOzNfFcvBEOuPDom5rmW+mp2RtDKVrWNG5rAGgdAFVpppJnq+RyuVea5qd7Wo1LIhl6rWelaxrayOO7MPs9/vey3/AJfbmp2hwR8lnzbqac1+PUr9fjscV2Q7zteSfPoUqrq5JXZ6pxc48T9gOHQK1Qwxwt2I0shUp55J37ci3UwLYaQgCAIAgCAIAgCAIAgCAIAgCAIAgCAIAgCAIAgMtNUPjcH07i1w3EH+r9FhJEyVuy9LobIpnxOR8a2UueC7XNdZmJ2a73x6p6j2ft0VXrsDczfgzTTn3a+vUtlBjzJLMqMl15d+np0LQ0g6t1HJV9UVFspY0VFS6H1eAIAgCA0cUxWGBt6p2vBo1Lug/O5ddJRTVLrRplryQ5KuuhpW3kXu5qUXGtopp7tHcj91p3/EePTcrdRYVDTb3F2vxp6lNr8Xmqt1N1uie/7YhlJkSEAQBAEAQBAEAQBAEAQBAEAQBAEAQBAEAQBAEAQBAEAQEtg2PzU+jDmZxY46eR9lR9bhsNUl1ydqnvqSdDis1KtkzbovtoXvCcZhqB/ZzZ3FjtCPLiOYVRrKCalXfTLXkXKjxCGqTcXPTmSC4TuPj3gAmQgAakk2A6lZNarlsiXU8c5GpdVshU8b2vAuzCtT/EI0Hwt49T9VYqHAlWz6jw+VK1X4+jbsp811+P3xKfPM57i6clzjvJN7qzMY1jUa1LIhVZJHyOVz1uqmNZGAQBAEAQBAEAQBAEAQBAEAQBAEAQBAEAQBAEAQBAEAQBAEAQHqOQtIdESCNxBsR0K8c1HJsuS6GTHuYu01bKWrDNsnNaW4g0vIHdc2wJ5OH5HyVeqsAa514VsnNF9vjzLJSfULms2Z23Xkqe/z5ENi+NzVB/WNm8GN3Dr4nmfopSjw+GlTcS66rx/BE1uJTVa7y2bonD8kYu4jwgCAIAgCAIAgCAIAgCAIAgCAIAgCAIAgCAIAgCAIAgCAIAgCAIAgCAIAgCAIAgCAIAgCAIAgCAIAgCAIAgCAIAgCAIAgCAIAgCAIAgCAIAgCAIAgCAIAgCAIAgCAIAgCAIAgCAIAgCAIAgCAIAgCAIAgCAIAgCAIAgCAIAgCAIAgCAIAgCAIAgCAIAgCAIAgCA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64" name="AutoShape 40" descr="data:image/jpeg;base64,/9j/4AAQSkZJRgABAQAAAQABAAD/2wCEAAkGBggGDhQIBwgQFRIWDRYWGBgXFRoXFxgdFRoZIBcXHhgfJyceIiUvHhUbIC8gJCwpLS44FiAxNTAqNictLCkBCQoKDgwOGg8PGiklHCQ1MTQvLiwzMjA1LTUxLyswKSk1KjUvNCksLDUsKTQqNTUtKiwsKTQsKTQvLCwsNiksLf/AABEIALkBEAMBIgACEQEDEQH/xAAcAAEBAQEBAQEBAQAAAAAAAAAABwUIBgQCAwH/xABEEAABAgMDBQsLAwQBBQAAAAAAAQIDBBEFBiESMVV0sgcVFzI0NUFRk7GzEyJhcYGFkpTR0uFUkaEUI0JSwTNiZXLw/8QAGwEBAAEFAQAAAAAAAAAAAAAAAAMBAgQFBgf/xAAxEQACAQEEBwgCAwEBAAAAAAAAAQIDBBExcQUTITM0UZEGEhUyQcHh8GGxIqHx0RT/2gAMAwEAAhEDEQA/APd23eiUsRYa2la0ZixGK5rWwkciIi0zmZwjWJp2Z+X/AAeb3W+NKaq7bJ+Qym07jqbFoihXoRqSbvf3kWThGsTTsz8v+BwjWJp2Z+X/AARsFuskZngVm5y6/BZOEaxNOzPy/wCBwjWJp2Z+X/BGwNZIeBWbnLr8Fk4RrE07M/L/AIHCNYmnZn5f8EbA1kh4FZucuvwWThGsTTsz8v8AgcI1iadmfl/wRsDWSHgVm5y6/BbLPvxZVpxmSctbkwr3vRrawKJVc2J6zemc0rE+BpArk86Suts7zpIkhJyxNBpSx07JOMad+1eplb0zmlYnwNG9M5pWJ8DTVBIakyt6ZzSsT4Gjemc0rE+BpqgAyt6ZzSsT4Gjemc0rE+BpqgAyt6ZzSsT4Gjemc0rE+BpqgAyt6ZzSsT4Gjemc0rE+BpqgAnk3fyyJGI+Wj25M5THq139iuLVovR6D+PCNYmnZn5f8EvvPy+Z1uLtKZZj6yR2VPQdmlFNuW38/BZOEaxNOzPy/4HCNYmnZn5f8EbA1ki/wKzc5dfgsnCNYmnZn5f8AA4RrE07M/L/gjYGskPArNzl1+CycI1iadmfl/wADhGsTTsz8v+CNgayQ8Cs3OXX4LJwjWJp2Z+X/AAOEaxNOzPy/4I2BrJDwKzc5dfgsnCNYmnZnsDSkrxttCC2fsy0YkRn9W2C5Hw0Zirar6cyp+5CSnXA5q98t8JpdGbbuZr9I6Lo2ag6kG79mP+Hw7rfGlNVdtk/KBut8aU1V22T8sn5mbvRXCQ++rAALDZAAAAAAAAAG3cnnSV1tnedJHNtyedJXW2d50kT0sGcf2g3sMvcAAlOdAAAAAAAAAAAAOZrz8vmdbi7SmWal5+XzOtxdpTLMRnptHdxyQABQlAAAAAAAAABTrgc1e+W+E0mJTrgc1e+W+E0kp4ml03wrzR8O63xpTVXbZPygbrfGlNVdtk/KT8zMjRXCQ++rAALDZAAAAAAAAAG3cnnSV1tnedJHNtyedJXW2d50kT0sGcf2g3sMvcAAlOdAAAAAAAAAAAAOZrz8vmdbi7SmWal5+XzOtxdpTLMRnptHdxyQABQlAAAAAAAAABTrgc1e+W+E0mJTrgc1e+W+E0kp4ml03wrzR8O63xpTVXbZPygbrfHlNVdtk/KT8zMjRXCQ++rAALDZAAAAAAAAAG3cnnSV1tnedJHNtyedJXW2d50kT0sGcf2g3sMvcAH+Oe1iK5zkRESq16PSSnOn+n5iRWQUyoj0ROtVoh/rXI5Mpq1RUqTqVkY26BORos7HiNl4T8lrUp10p6F82qrRc5ZKV2xYkFWq4XKKvbwKAybl4mDI7F9TkU/seaibnlguZ5OHKq1UzOa92V66mZduanLCtF13ZmadFhqzKYq4qmCLnz0oipQp3mntRbrZwaU47HsvTPcAAkMkAAA5mvPy+Z1uLtKZZqXn5fM63F2lMsxGem0d3HJAAFCUAAAAAAAAAFOuBzV75b4TSYlOuBzV75b4TSSn5jS6b4V5o+Ldb40pqrtsnxQd1vjSequ2yfFJ+ZmRorhIffVgAFhsgAAAAAAAADbuTzpK62zvOkjm25POkrrbO86SJ6WDOP7Qb2GXufiLFZBasSK5EREqqrmQlzLbmrzTaybMEizSL6MmGlGIqdSJlOVOlVQ3d0S0sqXWHLvVFbMeSenWj2I76fsZO5rJNWM+fiQ1VGNyUXoarqZutVzehPWRzl3pqKOJtFR1K0aUcPUpCxWQaMcq5urvoeGtOy5u60V9qWBPQkhvVcqE91EqqL158aqiZ+jE9FaEy5z8lqqiouNOvoT2f8qf5KumI7sh0RcGquPWmbHOZkqHejezLn3JySd+z1X3/p42HbV9ITIUzMI5kN6to+KjMlKp5yxURuUjVVPN4uTlYqp6G7NhPlo7ratWfhxY0RuGTiiIvSi9OCImbBDQtG1pSx5ds3OZSt85E/2crlSiE/i37tZ8XyzHNaxHV8miVSn+qquK+sxZuMJfyd5dbrZQlOMpRua9Fhndz+pFBvZMTP8AQxYtmq7LaqLVMHJkqiqv7YnjLj3onmzjZSZmHPhxVpRy1yVoqoqdXVQ9tYlqwrRgsnoTMlkRq1av+KovnJ7Frj1KYl6LDg2S+Hati2cvlWxFe5Wqnk0SmKuZWvTVMnqE021NMx61OUpRrU5bF+sf0e1B8MlaMF7YcOJNsfEWrKtSiOcxPPomNM2Y+4nvM69PA5mvPy+Z1uLtKZZqXn5fM63F2lMsxGenUd3HJAAFCUAAAAAAAAAFOuBhZVf/ADLfCaTEp1weavfTfCaSU8TS6b4V5o+Ldb40nqrtsnxQd1vjSequ2yfFJ+ZmRorhIffVgAFhsgAAAAAAAADbuTzpK62zvOkXLRKr1HN1yedJXW2d50iuBPSwZx/aDewy9yOXmjxoMWJJRHq5uUxUcq1ykajvJur0+Y9EVf8AtPXbmdHwHJRKItF9a4r/AMKvsToPM36hoyZyobPMciuYvtXLb6KOrh0VXoob+5lMZLHQevKd7G0Svtc53wkENlQ4Cz7LVc/yeuiQMmJlQ0xb00rgqLRPYqfyfhZubY939lytyUREyenpWvV6PQT7devGsJkOzJWKqPe5IjslaKjW1RiYdaqq+xD57B3P3vhNj23aswj3NRfJsiK3JqmCKq1xx6CapaY0/Mjro6PWpVac+73sFde3+cShTFnQbSl0lJ+GuS5j0XDFFqioqYYL0p6jxXB9lzTpVk3ESEkJHeUWEuKqq1YnRVEx9pl27ueT8FFiWHasV6olVhviKj6eh1UT90T1ngYs1aUB6wI0eOj0WitVzkVF6qZyJ1YVnfcXw7P0LYk1VTu/Fz/Z0XYlmQLPhNlYDVyGJhXOqrjVf3r619CHn7+WVbMRyT1mRXqxILmva1aKiLxsP8kVOjGlD9bmd4W2xIw2viViQ0SE+q1WrU8x3tbhXraf7e+98tIvfZUxJtjNVjcpqrhjxmuT1UVFQmn3e5tNPbqEKF9Kq7kndsMPc3suZmZhJ91fJQmuRKrgrn50RP5X2FOPBXAvFJJk2XDk0ZEdVXOamDlRFVXKufNRE9XQe9FG7u7DHsagqS7jv55nM15+XzOtxdpTLNS8/L5nW4u0plkLPWaO7jkgAChKAAAAAAAAACnXB5q99N8JpMSnXB5q99N8JpJTxNLpvhXmj4t1vjSequ2yfFB3W+NJ6q7bJ8Un5mZGiuEh99WAAWGyAAAAAAAAANu5POkrrbO86SObbk86Suts7zpInpYM4/tBvYZe5Pt0aS8n/ehQ6td5zk/1cmHlET0pRFVMMErRaKuJca1ks+aSHFd5r25HtVcE/d1Sn2tZsG1IToEeHXBaUWiovWjuj/6pG7RkJixI2QqPa5rqtVzclcMy9KL60VUIaqcZd5HBWuEqNVVVgfy3TpCNI2mk7Mw3LCe2GqL0f20Rr2V6/N/lD0sG37NnkfNQp1rmLEc6ixlhRWNiMyXNaxc6tRtUyV85zlpTOvrrEtKzb0y7WRXMdEyE8oxyI5aolFVWuwX1p15zztt3cunP5bVs6K3JVUdFgy8VrWqmeqoisWnqVPSKlFVNqZ2dK10rZRhGSl/FXXx29UeRvLZMWVixLesu2WI7KykTytIitolFaq0Vy0XFvRmxMh99pqZVse0JKXixmUyIrmKj0pmrkqiO9SobUvuaQZeM6LaVpN/pPMWG+H5z4+XXJa1qVWuGNEX0V6PdWDd67MN6SkvZCsiZKqnl5d+U5EzqjolUXP6PUWxoczaytNCjTSlfUu9Urrlyv/f9nndxmzZlvlp6I1UZEcxrejKViq5yp6Eze09RugWVZL4X9bN5TIq+Yx7WqtVoqta+mFMKVXNXOfPfW8sCyYK2dZcdvlVXIerc8NtM2GCKtaIiZsTGufbE3aUzDkJ5XxIaPWJSiquUnFc5ccE6EwRMCRyj5DjNI6Rp2q0SUo4/16I37g3WgyDG2s6YbEfEhebk8VqLnoq4qvRX0HsgCeMVFXIvp04U13YLYczXn5fM63F2lMs1Lz8vmdbi7SmWYzPUKO7jkgAChKAAAAAAAAACnXB5q99N8JpMSnXB5q99N8JpJTxNLpvhXmj4t1vjSequ2yfFA3W+NKaq7bJ+Un5mZGiuEh99WAAWGyAAAAAAAAANu5POkrrbO86SObbk86Suts7zpInpYM4/tBvYZe4PjtGyJK1m+Tn5dr09J9gJWrznGk1czzE1du6ljIkWahQoa9DnRHNdh/qta19R4OcbNWnOx1sh07GhNVERyefFYtEVrmq5W0YuKJjXBVxK9FlYEwqPjQWOVuZVaiqlequY/aMa1ao1K/TMRuHLYSWWf/nlJxS2q4irLl3kk0ZOrJRkRzn4Q3o6M3LpXLbVEWtHYIv+S1NO7MRklMxZW8keZgJ5Nq5DXOhsorlyUiIyvnKiVRUWlKoVk/KwmOrViY58M5TV8mZVe21K0HCSW37z/wB635tlyFjPg1syBAdDclFVqI5HUXpXGuK9J/SSu/ZdnP8ALycjDY7ralFxPtgwIUumRBhtalcyIiJj6EP2XpI1yhG5XpbAAC4kOZrz8vmdbi7SmWal5+XzOtxdpTLMRnptHdxyQABQlAAAAAAAAABTrg81e+m+E0mJTbgc1e+W+E0kp4ml03wrzR8W63xpTVXbZPygbrfGlNVdtk/KT8zMjRXCQ++rAALDZAAAAAAAAAG3cnnSV1tnedJHNtyedJXW2d50kT0sGcf2g3sMvcAAlOdAAAAAAAAAAAAOZrz8vmdbi7SmWal5+XzOtxdpTLMRnptHdxyQABQlAAAAAAAAABTrgc1e+W+E0mJTrgc1e+W+E0kp4ml03wrzR8O63xpTVXbZPygbrfGlNVdtk/KT8zMjRXCQ++rAALDZAAAAAAAAAG3cnnSV1tnedJHNtyedJXW2d50kT0sGcf2g3sMvcAAlOdAAAAAAAAAAAAOZrz8vmdbi7SmWal5+XzOtxdpTLMRnptHdxyQABQlAAAAAAAAABTrgc1e+W+E0mJTrgc1e+W+E0kp4ml03wrzR8O63xpTVXbZPygbrfGlNVdtk/KT8zMjRXCQ++rAALDZAAAAAAAAAG3cnnSV1tnedJHNtyedJXW2d50kT0sGcf2g3sMvcAAlOdAAAAAAAAAAAAOZrz8vmdbi7SmWal5+XzOtxdpTLMRnptHdxyQABQlAAAAAAAAABTrgc1e+W+E0mJTrgc1e+W+E0kp4ml03wrzR919brOvMsBYFqSkNYcFWubEiKjqq6uZEX+TzXBbM6es/tXfaVGc46/wDsp/Em1ae05mjpa0UIKnBq5fgmnBbM6es/tXfaOC2Z09Z/au+0pYGqRN45aua6E04LZnT1n9q77RwWzOnrP7V32lLA1SHjlq5roTTgtmdPWf2rvtHBbM6es/tXfaUsDVIeOWrmuhNOC2Z09Z/au+0cFszp6z+1d9pSwNUh45aua6HhLvbn0WyJyDPxrckFbDjNeqJFWqoi9FURCs792b+vg9o36mCC5QSwMC1WypapKVTFG9v3Zv6+D2jfqN+7N/Xwe0b9TBBW4xbze37s39fB7Rv1G/dm/r4PaN+pggXC83t+7N/Xwe0b9Rv3Zv6+D2jfqYIFwvN7fuzf18HtG/Ub92b+vg9o36mCBcLze37s39fB7Rv1G/dm/r4PaN+pggXC8n9sbnMa0JmNNwrckEa+O96IsVaojlVUr5vpPk4LZnT1n9q77Slgs1SNvHTVqikk10JpwWzOnrP7V32jgtmdPWf2rvtKWBqkXeOWrmuhNOC2Z09Z/au+0cFszp6z+1d9pSwNUh45aua6E04LZnT1n9q77RwWzOnrP7V32lLA1SHjlq5roTTgtmdPWf2rvtHBbM6es/tXfaUsDVIeOWrmuhM+C2Z09Z/au+09VYFird+TbZ756XivdaTYn9p+VhkI3FFRFzt/k9Ef1lP+o31juKLMe0aTr2mHcqNXZ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 name="Picture 34" descr="http://www.themechrome.net/Images/Original/Italian%20Flag.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724400" y="4419599"/>
            <a:ext cx="2438400" cy="1828801"/>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62" descr="http://flagspot.net/images/c/ch~.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648200" y="4495800"/>
            <a:ext cx="2628899" cy="1752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62" name="Picture 38" descr="http://upload.wikimedia.org/wikipedia/en/thumb/0/05/Flag_of_Brazil.svg/720px-Flag_of_Brazil.svg.png"/>
          <p:cNvPicPr>
            <a:picLocks noChangeAspect="1" noChangeArrowheads="1"/>
          </p:cNvPicPr>
          <p:nvPr/>
        </p:nvPicPr>
        <p:blipFill>
          <a:blip r:embed="rId11" cstate="print"/>
          <a:srcRect/>
          <a:stretch>
            <a:fillRect/>
          </a:stretch>
        </p:blipFill>
        <p:spPr bwMode="auto">
          <a:xfrm>
            <a:off x="4724400" y="4495800"/>
            <a:ext cx="2590800" cy="1813560"/>
          </a:xfrm>
          <a:prstGeom prst="rect">
            <a:avLst/>
          </a:prstGeom>
          <a:noFill/>
        </p:spPr>
      </p:pic>
      <p:pic>
        <p:nvPicPr>
          <p:cNvPr id="29" name="Picture 30" descr="File:Flag of Canada.sv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419600" y="4724400"/>
            <a:ext cx="2936192" cy="1468096"/>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4" descr="Flag of the United States.sv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419600" y="4648200"/>
            <a:ext cx="3014000" cy="1586316"/>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52" descr="http://www.inside-mexico.com/images5/banderamexico.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495800" y="4648200"/>
            <a:ext cx="2895354" cy="1713007"/>
          </a:xfrm>
          <a:prstGeom prst="rect">
            <a:avLst/>
          </a:prstGeom>
          <a:noFill/>
          <a:extLst>
            <a:ext uri="{909E8E84-426E-40DD-AFC4-6F175D3DCCD1}">
              <a14:hiddenFill xmlns:a14="http://schemas.microsoft.com/office/drawing/2010/main" xmlns="">
                <a:solidFill>
                  <a:srgbClr val="FFFFFF"/>
                </a:solidFill>
              </a14:hiddenFill>
            </a:ext>
          </a:extLst>
        </p:spPr>
      </p:pic>
      <p:pic>
        <p:nvPicPr>
          <p:cNvPr id="1066" name="Picture 42" descr="http://www.mapsofworld.com/images/world-countries-flags/peru-flag.gif"/>
          <p:cNvPicPr>
            <a:picLocks noChangeAspect="1" noChangeArrowheads="1"/>
          </p:cNvPicPr>
          <p:nvPr/>
        </p:nvPicPr>
        <p:blipFill>
          <a:blip r:embed="rId15" cstate="print"/>
          <a:srcRect l="4103" t="3396" r="3590" b="10804"/>
          <a:stretch>
            <a:fillRect/>
          </a:stretch>
        </p:blipFill>
        <p:spPr bwMode="auto">
          <a:xfrm>
            <a:off x="4419600" y="4495800"/>
            <a:ext cx="2895600" cy="1828800"/>
          </a:xfrm>
          <a:prstGeom prst="rect">
            <a:avLst/>
          </a:prstGeom>
          <a:noFill/>
        </p:spPr>
      </p:pic>
    </p:spTree>
    <p:extLst>
      <p:ext uri="{BB962C8B-B14F-4D97-AF65-F5344CB8AC3E}">
        <p14:creationId xmlns:p14="http://schemas.microsoft.com/office/powerpoint/2010/main" xmlns="" val="259294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Devinez ou</a:t>
            </a:r>
            <a:endParaRPr lang="fr-FR" dirty="0"/>
          </a:p>
        </p:txBody>
      </p:sp>
      <p:sp>
        <p:nvSpPr>
          <p:cNvPr id="6" name="Content Placeholder 5"/>
          <p:cNvSpPr>
            <a:spLocks noGrp="1"/>
          </p:cNvSpPr>
          <p:nvPr>
            <p:ph idx="1"/>
          </p:nvPr>
        </p:nvSpPr>
        <p:spPr>
          <a:xfrm>
            <a:off x="457200" y="1609416"/>
            <a:ext cx="7239000" cy="5248584"/>
          </a:xfrm>
        </p:spPr>
        <p:txBody>
          <a:bodyPr>
            <a:normAutofit/>
          </a:bodyPr>
          <a:lstStyle/>
          <a:p>
            <a:r>
              <a:rPr lang="fr-FR" dirty="0" smtClean="0"/>
              <a:t>Ecrivez une description de ce que vous allez faire en vacance dans un pays</a:t>
            </a:r>
          </a:p>
          <a:p>
            <a:pPr lvl="2"/>
            <a:r>
              <a:rPr lang="fr-FR" sz="2500" dirty="0" smtClean="0">
                <a:solidFill>
                  <a:srgbClr val="002060"/>
                </a:solidFill>
              </a:rPr>
              <a:t>Ex)  Je vais marcher sur le grand mur dans les montagnes.  Je vais manger des poissons avec des bâtons.  Je vais aller sur un bateau.  Je vais trouver des dragons.  Je vais visiter Hong Kong.</a:t>
            </a:r>
          </a:p>
          <a:p>
            <a:r>
              <a:rPr lang="fr-FR" dirty="0" smtClean="0"/>
              <a:t>Lisez votre description aux autres personnes.  Ils devinent (</a:t>
            </a:r>
            <a:r>
              <a:rPr lang="fr-FR" dirty="0" err="1" smtClean="0"/>
              <a:t>guess</a:t>
            </a:r>
            <a:r>
              <a:rPr lang="fr-FR" dirty="0" smtClean="0"/>
              <a:t>) quel pays vous allez visiter</a:t>
            </a:r>
          </a:p>
          <a:p>
            <a:pPr lvl="2"/>
            <a:r>
              <a:rPr lang="fr-FR" sz="2500" dirty="0" smtClean="0">
                <a:solidFill>
                  <a:srgbClr val="002060"/>
                </a:solidFill>
              </a:rPr>
              <a:t>Vous allez aller en Chine.</a:t>
            </a:r>
          </a:p>
          <a:p>
            <a:r>
              <a:rPr lang="fr-FR" dirty="0" smtClean="0"/>
              <a:t>Ecrivez les noms de ceux qui ont raison</a:t>
            </a:r>
            <a:endParaRPr lang="fr-F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ttp://images.fanpop.com/images/image_uploads/German-Flag-germany-410118_1400_10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0" y="5453743"/>
            <a:ext cx="1828800" cy="1404257"/>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14" descr="http://imgs.tuts.dragoart.com/how-to-draw-a-british-flag_1_000000002229_5.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191000"/>
            <a:ext cx="2362200" cy="118110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10" descr="https://encrypted-tbn1.gstatic.com/images?q=tbn:ANd9GcTgzfyHRld6LLu39PrPD34wYFooLSEmB0WuzB6hQhRW2wHYg6no"/>
          <p:cNvPicPr>
            <a:picLocks noChangeAspect="1" noChangeArrowheads="1"/>
          </p:cNvPicPr>
          <p:nvPr/>
        </p:nvPicPr>
        <p:blipFill>
          <a:blip r:embed="rId4" cstate="print"/>
          <a:srcRect/>
          <a:stretch>
            <a:fillRect/>
          </a:stretch>
        </p:blipFill>
        <p:spPr bwMode="auto">
          <a:xfrm>
            <a:off x="2362200" y="2057400"/>
            <a:ext cx="1905000" cy="1657909"/>
          </a:xfrm>
          <a:prstGeom prst="rect">
            <a:avLst/>
          </a:prstGeom>
          <a:noFill/>
        </p:spPr>
      </p:pic>
      <p:pic>
        <p:nvPicPr>
          <p:cNvPr id="5" name="Picture 16" descr="https://encrypted-tbn3.gstatic.com/images?q=tbn:ANd9GcQL1GTXF0nrSKdJ7eYeAjxVy1kvWyBTIQO65as8Dv4XhO__P88N"/>
          <p:cNvPicPr>
            <a:picLocks noChangeAspect="1" noChangeArrowheads="1"/>
          </p:cNvPicPr>
          <p:nvPr/>
        </p:nvPicPr>
        <p:blipFill>
          <a:blip r:embed="rId5" cstate="print"/>
          <a:srcRect/>
          <a:stretch>
            <a:fillRect/>
          </a:stretch>
        </p:blipFill>
        <p:spPr bwMode="auto">
          <a:xfrm>
            <a:off x="4343400" y="3505200"/>
            <a:ext cx="2311066" cy="1537910"/>
          </a:xfrm>
          <a:prstGeom prst="rect">
            <a:avLst/>
          </a:prstGeom>
          <a:noFill/>
        </p:spPr>
      </p:pic>
      <p:pic>
        <p:nvPicPr>
          <p:cNvPr id="6" name="Picture 26" descr="http://www.mapsofworld.com/images/world-countries-flags/spain-flag.gif"/>
          <p:cNvPicPr>
            <a:picLocks noChangeAspect="1" noChangeArrowheads="1"/>
          </p:cNvPicPr>
          <p:nvPr/>
        </p:nvPicPr>
        <p:blipFill>
          <a:blip r:embed="rId6" cstate="print"/>
          <a:srcRect l="4103" t="6038" r="3590" b="6415"/>
          <a:stretch>
            <a:fillRect/>
          </a:stretch>
        </p:blipFill>
        <p:spPr bwMode="auto">
          <a:xfrm>
            <a:off x="0" y="1905000"/>
            <a:ext cx="2286000" cy="1473200"/>
          </a:xfrm>
          <a:prstGeom prst="rect">
            <a:avLst/>
          </a:prstGeom>
          <a:noFill/>
        </p:spPr>
      </p:pic>
      <p:pic>
        <p:nvPicPr>
          <p:cNvPr id="7" name="Picture 32" descr="http://3.bp.blogspot.com/-RyhgKkN0rJ8/T-NrbCepQDI/AAAAAAAAAvs/JFPWe5F5pLo/s1600/french_flag.jpe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267200" y="1066800"/>
            <a:ext cx="2362200" cy="177165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2" descr="http://www.developmenteducation.ie/blog/wp-content/uploads/Ireland_flag_300.png"/>
          <p:cNvPicPr>
            <a:picLocks noChangeAspect="1" noChangeArrowheads="1"/>
          </p:cNvPicPr>
          <p:nvPr/>
        </p:nvPicPr>
        <p:blipFill>
          <a:blip r:embed="rId8" cstate="print"/>
          <a:srcRect/>
          <a:stretch>
            <a:fillRect/>
          </a:stretch>
        </p:blipFill>
        <p:spPr bwMode="auto">
          <a:xfrm>
            <a:off x="6705600" y="2057400"/>
            <a:ext cx="2438400" cy="1625600"/>
          </a:xfrm>
          <a:prstGeom prst="rect">
            <a:avLst/>
          </a:prstGeom>
          <a:noFill/>
        </p:spPr>
      </p:pic>
      <p:pic>
        <p:nvPicPr>
          <p:cNvPr id="9" name="Picture 34" descr="http://www.themechrome.net/Images/Original/Italian%20Flag.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934200" y="3810000"/>
            <a:ext cx="2209800" cy="165735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62" descr="http://flagspot.net/images/c/ch~.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209800" y="4114800"/>
            <a:ext cx="2133600" cy="14224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8" descr="http://upload.wikimedia.org/wikipedia/en/thumb/0/05/Flag_of_Brazil.svg/720px-Flag_of_Brazil.svg.png"/>
          <p:cNvPicPr>
            <a:picLocks noChangeAspect="1" noChangeArrowheads="1"/>
          </p:cNvPicPr>
          <p:nvPr/>
        </p:nvPicPr>
        <p:blipFill>
          <a:blip r:embed="rId11" cstate="print"/>
          <a:srcRect/>
          <a:stretch>
            <a:fillRect/>
          </a:stretch>
        </p:blipFill>
        <p:spPr bwMode="auto">
          <a:xfrm>
            <a:off x="2971800" y="0"/>
            <a:ext cx="1909011" cy="1336308"/>
          </a:xfrm>
          <a:prstGeom prst="rect">
            <a:avLst/>
          </a:prstGeom>
          <a:noFill/>
        </p:spPr>
      </p:pic>
      <p:pic>
        <p:nvPicPr>
          <p:cNvPr id="12" name="Picture 30" descr="File:Flag of Canada.sv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705600" y="457200"/>
            <a:ext cx="2438400" cy="12192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4" descr="Flag of the United States.sv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096000" y="5689136"/>
            <a:ext cx="2220842" cy="1168864"/>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52" descr="http://www.inside-mexico.com/images5/banderamexico.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5595784"/>
            <a:ext cx="2133419" cy="1262216"/>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2" descr="http://www.mapsofworld.com/images/world-countries-flags/peru-flag.gif"/>
          <p:cNvPicPr>
            <a:picLocks noChangeAspect="1" noChangeArrowheads="1"/>
          </p:cNvPicPr>
          <p:nvPr/>
        </p:nvPicPr>
        <p:blipFill>
          <a:blip r:embed="rId15" cstate="print"/>
          <a:srcRect l="4103" t="3396" r="3590" b="10804"/>
          <a:stretch>
            <a:fillRect/>
          </a:stretch>
        </p:blipFill>
        <p:spPr bwMode="auto">
          <a:xfrm>
            <a:off x="609600" y="381000"/>
            <a:ext cx="2133600" cy="13475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3049574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 PROCHE</a:t>
            </a:r>
            <a:endParaRPr lang="en-US" dirty="0"/>
          </a:p>
        </p:txBody>
      </p:sp>
      <p:sp>
        <p:nvSpPr>
          <p:cNvPr id="3" name="Content Placeholder 2"/>
          <p:cNvSpPr>
            <a:spLocks noGrp="1"/>
          </p:cNvSpPr>
          <p:nvPr>
            <p:ph idx="1"/>
          </p:nvPr>
        </p:nvSpPr>
        <p:spPr>
          <a:xfrm>
            <a:off x="30480" y="1527048"/>
            <a:ext cx="8503920" cy="4572000"/>
          </a:xfrm>
        </p:spPr>
        <p:txBody>
          <a:bodyPr/>
          <a:lstStyle/>
          <a:p>
            <a:r>
              <a:rPr lang="fr-FR" dirty="0" smtClean="0"/>
              <a:t>Comment est-ce qu’on parle au futur?</a:t>
            </a:r>
          </a:p>
          <a:p>
            <a:r>
              <a:rPr lang="fr-FR" dirty="0" smtClean="0"/>
              <a:t>Aller + infinitive:</a:t>
            </a:r>
          </a:p>
          <a:p>
            <a:endParaRPr lang="fr-FR" dirty="0" smtClean="0"/>
          </a:p>
          <a:p>
            <a:pPr lvl="1">
              <a:tabLst>
                <a:tab pos="4572000" algn="l"/>
              </a:tabLst>
            </a:pPr>
            <a:r>
              <a:rPr lang="fr-FR" dirty="0" smtClean="0">
                <a:solidFill>
                  <a:schemeClr val="tx1"/>
                </a:solidFill>
              </a:rPr>
              <a:t>Je vais faire mes devoirs	</a:t>
            </a:r>
          </a:p>
          <a:p>
            <a:pPr lvl="1">
              <a:tabLst>
                <a:tab pos="4572000" algn="l"/>
              </a:tabLst>
            </a:pPr>
            <a:r>
              <a:rPr lang="fr-FR" dirty="0" smtClean="0">
                <a:solidFill>
                  <a:schemeClr val="tx1"/>
                </a:solidFill>
              </a:rPr>
              <a:t>Tu</a:t>
            </a:r>
          </a:p>
          <a:p>
            <a:pPr lvl="1">
              <a:tabLst>
                <a:tab pos="4572000" algn="l"/>
              </a:tabLst>
            </a:pPr>
            <a:r>
              <a:rPr lang="fr-FR" dirty="0" smtClean="0">
                <a:solidFill>
                  <a:schemeClr val="tx1"/>
                </a:solidFill>
              </a:rPr>
              <a:t>Il </a:t>
            </a:r>
          </a:p>
          <a:p>
            <a:pPr lvl="1">
              <a:tabLst>
                <a:tab pos="4572000" algn="l"/>
              </a:tabLst>
            </a:pPr>
            <a:r>
              <a:rPr lang="fr-FR" dirty="0" smtClean="0">
                <a:solidFill>
                  <a:schemeClr val="tx1"/>
                </a:solidFill>
              </a:rPr>
              <a:t>Nous</a:t>
            </a:r>
          </a:p>
          <a:p>
            <a:pPr lvl="1">
              <a:tabLst>
                <a:tab pos="4572000" algn="l"/>
              </a:tabLst>
            </a:pPr>
            <a:r>
              <a:rPr lang="fr-FR" dirty="0" smtClean="0">
                <a:solidFill>
                  <a:schemeClr val="tx1"/>
                </a:solidFill>
              </a:rPr>
              <a:t>Vous</a:t>
            </a:r>
          </a:p>
          <a:p>
            <a:pPr lvl="1">
              <a:tabLst>
                <a:tab pos="4572000" algn="l"/>
              </a:tabLst>
            </a:pPr>
            <a:r>
              <a:rPr lang="fr-FR" dirty="0" smtClean="0">
                <a:solidFill>
                  <a:schemeClr val="tx1"/>
                </a:solidFill>
              </a:rPr>
              <a:t>Elles</a:t>
            </a:r>
          </a:p>
          <a:p>
            <a:pPr lvl="1">
              <a:tabLst>
                <a:tab pos="4572000" algn="l"/>
              </a:tabLst>
            </a:pPr>
            <a:endParaRPr lang="fr-FR" dirty="0" smtClean="0">
              <a:solidFill>
                <a:schemeClr val="tx1"/>
              </a:solidFill>
            </a:endParaRPr>
          </a:p>
          <a:p>
            <a:pPr lvl="1"/>
            <a:endParaRPr lang="fr-FR" dirty="0" smtClean="0">
              <a:solidFill>
                <a:schemeClr val="tx1"/>
              </a:solidFill>
            </a:endParaRPr>
          </a:p>
        </p:txBody>
      </p:sp>
      <p:sp>
        <p:nvSpPr>
          <p:cNvPr id="4" name="Content Placeholder 2"/>
          <p:cNvSpPr txBox="1">
            <a:spLocks/>
          </p:cNvSpPr>
          <p:nvPr/>
        </p:nvSpPr>
        <p:spPr>
          <a:xfrm>
            <a:off x="4038600" y="2971800"/>
            <a:ext cx="5242560" cy="2743200"/>
          </a:xfrm>
          <a:prstGeom prst="rect">
            <a:avLst/>
          </a:prstGeom>
        </p:spPr>
        <p:txBody>
          <a:bodyPr vert="horz">
            <a:normAutofit/>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tab pos="4572000" algn="l"/>
              </a:tabLst>
              <a:defRPr/>
            </a:pPr>
            <a:r>
              <a:rPr kumimoji="0" lang="fr-FR" sz="2200" b="0" i="0" u="none" strike="noStrike" kern="1200" cap="none" spc="0" normalizeH="0" baseline="0" noProof="0" dirty="0" smtClean="0">
                <a:ln>
                  <a:noFill/>
                </a:ln>
                <a:solidFill>
                  <a:schemeClr val="tx1"/>
                </a:solidFill>
                <a:effectLst/>
                <a:uLnTx/>
                <a:uFillTx/>
                <a:latin typeface="+mn-lt"/>
                <a:ea typeface="+mn-ea"/>
                <a:cs typeface="+mn-cs"/>
              </a:rPr>
              <a:t>Je ne vais pas étudier	</a:t>
            </a: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tab pos="4572000" algn="l"/>
              </a:tabLst>
              <a:defRPr/>
            </a:pPr>
            <a:r>
              <a:rPr kumimoji="0" lang="fr-FR" sz="2200" b="0" i="0" u="none" strike="noStrike" kern="1200" cap="none" spc="0" normalizeH="0" baseline="0" noProof="0" dirty="0" smtClean="0">
                <a:ln>
                  <a:noFill/>
                </a:ln>
                <a:solidFill>
                  <a:schemeClr val="tx1"/>
                </a:solidFill>
                <a:effectLst/>
                <a:uLnTx/>
                <a:uFillTx/>
                <a:latin typeface="+mn-lt"/>
                <a:ea typeface="+mn-ea"/>
                <a:cs typeface="+mn-cs"/>
              </a:rPr>
              <a:t>Tu ne vas pas faire du ski	</a:t>
            </a: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tab pos="4572000" algn="l"/>
              </a:tabLst>
              <a:defRPr/>
            </a:pPr>
            <a:r>
              <a:rPr kumimoji="0" lang="fr-FR" sz="2200" b="0" i="0" u="none" strike="noStrike" kern="1200" cap="none" spc="0" normalizeH="0" baseline="0" noProof="0" dirty="0" smtClean="0">
                <a:ln>
                  <a:noFill/>
                </a:ln>
                <a:solidFill>
                  <a:schemeClr val="tx1"/>
                </a:solidFill>
                <a:effectLst/>
                <a:uLnTx/>
                <a:uFillTx/>
                <a:latin typeface="+mn-lt"/>
                <a:ea typeface="+mn-ea"/>
                <a:cs typeface="+mn-cs"/>
              </a:rPr>
              <a:t>Il ne va pas faire chaud</a:t>
            </a: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tab pos="4572000" algn="l"/>
              </a:tabLst>
              <a:defRPr/>
            </a:pPr>
            <a:r>
              <a:rPr kumimoji="0" lang="fr-FR" sz="2200" b="0" i="0" u="none" strike="noStrike" kern="1200" cap="none" spc="0" normalizeH="0" baseline="0" noProof="0" dirty="0" smtClean="0">
                <a:ln>
                  <a:noFill/>
                </a:ln>
                <a:solidFill>
                  <a:schemeClr val="tx1"/>
                </a:solidFill>
                <a:effectLst/>
                <a:uLnTx/>
                <a:uFillTx/>
                <a:latin typeface="+mn-lt"/>
                <a:ea typeface="+mn-ea"/>
                <a:cs typeface="+mn-cs"/>
              </a:rPr>
              <a:t>Nous n’allons pas aller au magasin</a:t>
            </a: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tab pos="4572000" algn="l"/>
              </a:tabLst>
              <a:defRPr/>
            </a:pPr>
            <a:r>
              <a:rPr kumimoji="0" lang="fr-FR" sz="2200" b="0" i="0" u="none" strike="noStrike" kern="1200" cap="none" spc="0" normalizeH="0" baseline="0" noProof="0" dirty="0" smtClean="0">
                <a:ln>
                  <a:noFill/>
                </a:ln>
                <a:solidFill>
                  <a:schemeClr val="tx1"/>
                </a:solidFill>
                <a:effectLst/>
                <a:uLnTx/>
                <a:uFillTx/>
                <a:latin typeface="+mn-lt"/>
                <a:ea typeface="+mn-ea"/>
                <a:cs typeface="+mn-cs"/>
              </a:rPr>
              <a:t>Vous n’allez pas faire la cuisine</a:t>
            </a: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tab pos="4572000" algn="l"/>
              </a:tabLst>
              <a:defRPr/>
            </a:pPr>
            <a:r>
              <a:rPr kumimoji="0" lang="fr-FR" sz="2200" b="0" i="0" u="none" strike="noStrike" kern="1200" cap="none" spc="0" normalizeH="0" baseline="0" noProof="0" dirty="0" smtClean="0">
                <a:ln>
                  <a:noFill/>
                </a:ln>
                <a:solidFill>
                  <a:schemeClr val="tx1"/>
                </a:solidFill>
                <a:effectLst/>
                <a:uLnTx/>
                <a:uFillTx/>
                <a:latin typeface="+mn-lt"/>
                <a:ea typeface="+mn-ea"/>
                <a:cs typeface="+mn-cs"/>
              </a:rPr>
              <a:t>Elles ne vont pas aller au café</a:t>
            </a: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tab pos="4572000" algn="l"/>
              </a:tabLst>
              <a:defRPr/>
            </a:pPr>
            <a:endParaRPr kumimoji="0" lang="fr-FR" sz="22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endParaRPr kumimoji="0" lang="fr-FR" sz="2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6" name="Straight Arrow Connector 5"/>
          <p:cNvCxnSpPr/>
          <p:nvPr/>
        </p:nvCxnSpPr>
        <p:spPr>
          <a:xfrm flipH="1">
            <a:off x="1981200" y="2743200"/>
            <a:ext cx="152400" cy="304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a:off x="1143000" y="2743200"/>
            <a:ext cx="152400" cy="304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a:off x="5943600" y="2743200"/>
            <a:ext cx="152400" cy="304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a:xfrm flipH="1">
            <a:off x="5181600" y="2743200"/>
            <a:ext cx="152400" cy="304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a:off x="5410200" y="3352800"/>
            <a:ext cx="533400"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Content Placeholder 2"/>
          <p:cNvSpPr txBox="1">
            <a:spLocks/>
          </p:cNvSpPr>
          <p:nvPr/>
        </p:nvSpPr>
        <p:spPr>
          <a:xfrm>
            <a:off x="533400" y="2971800"/>
            <a:ext cx="5242560" cy="2743200"/>
          </a:xfrm>
          <a:prstGeom prst="rect">
            <a:avLst/>
          </a:prstGeom>
        </p:spPr>
        <p:txBody>
          <a:bodyPr vert="horz">
            <a:normAutofit/>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tabLst>
                <a:tab pos="4572000" algn="l"/>
              </a:tabLst>
              <a:defRPr/>
            </a:pPr>
            <a:endParaRPr kumimoji="0" lang="fr-FR" sz="22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1" indent="-274320" algn="l" defTabSz="914400" rtl="0" eaLnBrk="1" fontAlgn="auto" latinLnBrk="0" hangingPunct="1">
              <a:lnSpc>
                <a:spcPct val="100000"/>
              </a:lnSpc>
              <a:spcBef>
                <a:spcPct val="20000"/>
              </a:spcBef>
              <a:spcAft>
                <a:spcPts val="0"/>
              </a:spcAft>
              <a:buClr>
                <a:schemeClr val="accent2"/>
              </a:buClr>
              <a:buSzPct val="70000"/>
              <a:tabLst>
                <a:tab pos="4572000" algn="l"/>
              </a:tabLst>
              <a:defRPr/>
            </a:pPr>
            <a:r>
              <a:rPr kumimoji="0" lang="fr-FR" sz="2200" b="0" i="0" u="none" strike="noStrike" kern="1200" cap="none" spc="0" normalizeH="0" baseline="0" noProof="0" dirty="0" smtClean="0">
                <a:ln>
                  <a:noFill/>
                </a:ln>
                <a:solidFill>
                  <a:schemeClr val="tx1"/>
                </a:solidFill>
                <a:effectLst/>
                <a:uLnTx/>
                <a:uFillTx/>
                <a:latin typeface="+mn-lt"/>
                <a:ea typeface="+mn-ea"/>
                <a:cs typeface="+mn-cs"/>
              </a:rPr>
              <a:t>   vas faire du ski	</a:t>
            </a:r>
          </a:p>
          <a:p>
            <a:pPr marL="548640" marR="0" lvl="1" indent="-274320" algn="l" defTabSz="914400" rtl="0" eaLnBrk="1" fontAlgn="auto" latinLnBrk="0" hangingPunct="1">
              <a:lnSpc>
                <a:spcPct val="100000"/>
              </a:lnSpc>
              <a:spcBef>
                <a:spcPct val="20000"/>
              </a:spcBef>
              <a:spcAft>
                <a:spcPts val="0"/>
              </a:spcAft>
              <a:buClr>
                <a:schemeClr val="accent2"/>
              </a:buClr>
              <a:buSzPct val="70000"/>
              <a:tabLst>
                <a:tab pos="4572000" algn="l"/>
              </a:tabLst>
              <a:defRPr/>
            </a:pPr>
            <a:r>
              <a:rPr kumimoji="0" lang="fr-FR" sz="2200" b="0" i="0" u="none" strike="noStrike" kern="1200" cap="none" spc="0" normalizeH="0" baseline="0" noProof="0" dirty="0" smtClean="0">
                <a:ln>
                  <a:noFill/>
                </a:ln>
                <a:solidFill>
                  <a:schemeClr val="tx1"/>
                </a:solidFill>
                <a:effectLst/>
                <a:uLnTx/>
                <a:uFillTx/>
                <a:latin typeface="+mn-lt"/>
                <a:ea typeface="+mn-ea"/>
                <a:cs typeface="+mn-cs"/>
              </a:rPr>
              <a:t> va faire chaud</a:t>
            </a:r>
          </a:p>
          <a:p>
            <a:pPr marL="548640" marR="0" lvl="1" indent="-274320" algn="l" defTabSz="914400" rtl="0" eaLnBrk="1" fontAlgn="auto" latinLnBrk="0" hangingPunct="1">
              <a:lnSpc>
                <a:spcPct val="100000"/>
              </a:lnSpc>
              <a:spcBef>
                <a:spcPct val="20000"/>
              </a:spcBef>
              <a:spcAft>
                <a:spcPts val="0"/>
              </a:spcAft>
              <a:buClr>
                <a:schemeClr val="accent2"/>
              </a:buClr>
              <a:buSzPct val="70000"/>
              <a:tabLst>
                <a:tab pos="4572000" algn="l"/>
              </a:tabLst>
              <a:defRPr/>
            </a:pPr>
            <a:r>
              <a:rPr kumimoji="0" lang="fr-FR" sz="2200" b="0" i="0" u="none" strike="noStrike" kern="1200" cap="none" spc="0" normalizeH="0" baseline="0" noProof="0" dirty="0" smtClean="0">
                <a:ln>
                  <a:noFill/>
                </a:ln>
                <a:solidFill>
                  <a:schemeClr val="tx1"/>
                </a:solidFill>
                <a:effectLst/>
                <a:uLnTx/>
                <a:uFillTx/>
                <a:latin typeface="+mn-lt"/>
                <a:ea typeface="+mn-ea"/>
                <a:cs typeface="+mn-cs"/>
              </a:rPr>
              <a:t>        allons aller au magasin</a:t>
            </a:r>
          </a:p>
          <a:p>
            <a:pPr marL="548640" marR="0" lvl="1" indent="-274320" algn="l" defTabSz="914400" rtl="0" eaLnBrk="1" fontAlgn="auto" latinLnBrk="0" hangingPunct="1">
              <a:lnSpc>
                <a:spcPct val="100000"/>
              </a:lnSpc>
              <a:spcBef>
                <a:spcPct val="20000"/>
              </a:spcBef>
              <a:spcAft>
                <a:spcPts val="0"/>
              </a:spcAft>
              <a:buClr>
                <a:schemeClr val="accent2"/>
              </a:buClr>
              <a:buSzPct val="70000"/>
              <a:tabLst>
                <a:tab pos="4572000" algn="l"/>
              </a:tabLst>
              <a:defRPr/>
            </a:pPr>
            <a:r>
              <a:rPr kumimoji="0" lang="fr-FR" sz="22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2200" b="0" i="0" u="none" strike="noStrike" kern="1200" cap="none" spc="0" normalizeH="0" noProof="0" dirty="0" smtClean="0">
                <a:ln>
                  <a:noFill/>
                </a:ln>
                <a:solidFill>
                  <a:schemeClr val="tx1"/>
                </a:solidFill>
                <a:effectLst/>
                <a:uLnTx/>
                <a:uFillTx/>
                <a:latin typeface="+mn-lt"/>
                <a:ea typeface="+mn-ea"/>
                <a:cs typeface="+mn-cs"/>
              </a:rPr>
              <a:t> </a:t>
            </a:r>
            <a:r>
              <a:rPr kumimoji="0" lang="fr-FR" sz="2200" b="0" i="0" u="none" strike="noStrike" kern="1200" cap="none" spc="0" normalizeH="0" baseline="0" noProof="0" dirty="0" smtClean="0">
                <a:ln>
                  <a:noFill/>
                </a:ln>
                <a:solidFill>
                  <a:schemeClr val="tx1"/>
                </a:solidFill>
                <a:effectLst/>
                <a:uLnTx/>
                <a:uFillTx/>
                <a:latin typeface="+mn-lt"/>
                <a:ea typeface="+mn-ea"/>
                <a:cs typeface="+mn-cs"/>
              </a:rPr>
              <a:t>allez faire la</a:t>
            </a:r>
            <a:r>
              <a:rPr kumimoji="0" lang="fr-FR" sz="2200" b="0" i="0" u="none" strike="noStrike" kern="1200" cap="none" spc="0" normalizeH="0" noProof="0" dirty="0" smtClean="0">
                <a:ln>
                  <a:noFill/>
                </a:ln>
                <a:solidFill>
                  <a:schemeClr val="tx1"/>
                </a:solidFill>
                <a:effectLst/>
                <a:uLnTx/>
                <a:uFillTx/>
                <a:latin typeface="+mn-lt"/>
                <a:ea typeface="+mn-ea"/>
                <a:cs typeface="+mn-cs"/>
              </a:rPr>
              <a:t> cuisine</a:t>
            </a:r>
            <a:endParaRPr kumimoji="0" lang="fr-FR" sz="22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1" indent="-274320" algn="l" defTabSz="914400" rtl="0" eaLnBrk="1" fontAlgn="auto" latinLnBrk="0" hangingPunct="1">
              <a:lnSpc>
                <a:spcPct val="100000"/>
              </a:lnSpc>
              <a:spcBef>
                <a:spcPct val="20000"/>
              </a:spcBef>
              <a:spcAft>
                <a:spcPts val="0"/>
              </a:spcAft>
              <a:buClr>
                <a:schemeClr val="accent2"/>
              </a:buClr>
              <a:buSzPct val="70000"/>
              <a:tabLst>
                <a:tab pos="4572000" algn="l"/>
              </a:tabLst>
              <a:defRPr/>
            </a:pPr>
            <a:r>
              <a:rPr kumimoji="0" lang="fr-FR" sz="2200" b="0" i="0" u="none" strike="noStrike" kern="1200" cap="none" spc="0" normalizeH="0" baseline="0" noProof="0" dirty="0" smtClean="0">
                <a:ln>
                  <a:noFill/>
                </a:ln>
                <a:solidFill>
                  <a:schemeClr val="tx1"/>
                </a:solidFill>
                <a:effectLst/>
                <a:uLnTx/>
                <a:uFillTx/>
                <a:latin typeface="+mn-lt"/>
                <a:ea typeface="+mn-ea"/>
                <a:cs typeface="+mn-cs"/>
              </a:rPr>
              <a:t>       vont aller au café</a:t>
            </a: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tab pos="4572000" algn="l"/>
              </a:tabLst>
              <a:defRPr/>
            </a:pPr>
            <a:endParaRPr kumimoji="0" lang="fr-FR" sz="22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endParaRPr kumimoji="0" lang="fr-FR" sz="2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4" name="Picture 13" descr="C:\Users\brittany.call\AppData\Local\Microsoft\Windows\Temporary Internet Files\Content.IE5\6J4QA0E2\MP900400191[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1152" t="26477" r="26527"/>
          <a:stretch/>
        </p:blipFill>
        <p:spPr bwMode="auto">
          <a:xfrm>
            <a:off x="381000" y="5446501"/>
            <a:ext cx="1219200" cy="14115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C:\Users\brittany.call\AppData\Local\Microsoft\Windows\Temporary Internet Files\Content.IE5\6J4QA0E2\MC900440405[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5257800"/>
            <a:ext cx="1600200"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descr="C:\Users\brittany.call\AppData\Local\Microsoft\Windows\Temporary Internet Files\Content.IE5\HS3R22FX\MC900089672[1].wmf"/>
          <p:cNvPicPr/>
          <p:nvPr/>
        </p:nvPicPr>
        <p:blipFill rotWithShape="1">
          <a:blip r:embed="rId4" cstate="print">
            <a:extLst>
              <a:ext uri="{28A0092B-C50C-407E-A947-70E740481C1C}">
                <a14:useLocalDpi xmlns:a14="http://schemas.microsoft.com/office/drawing/2010/main" xmlns="" val="0"/>
              </a:ext>
            </a:extLst>
          </a:blip>
          <a:srcRect l="17222" r="17222"/>
          <a:stretch/>
        </p:blipFill>
        <p:spPr bwMode="auto">
          <a:xfrm>
            <a:off x="3810000" y="5327183"/>
            <a:ext cx="1524000" cy="1530817"/>
          </a:xfrm>
          <a:prstGeom prst="rect">
            <a:avLst/>
          </a:prstGeom>
          <a:noFill/>
          <a:ln>
            <a:noFill/>
          </a:ln>
          <a:extLst>
            <a:ext uri="{53640926-AAD7-44D8-BBD7-CCE9431645EC}">
              <a14:shadowObscured xmlns:a14="http://schemas.microsoft.com/office/drawing/2010/main" xmlns=""/>
            </a:ext>
          </a:extLst>
        </p:spPr>
      </p:pic>
      <p:pic>
        <p:nvPicPr>
          <p:cNvPr id="17" name="Picture 2" descr="C:\Users\brittany.call\AppData\Local\Microsoft\Windows\Temporary Internet Files\Content.IE5\3JGFZY57\MC900295723[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38800" y="5467704"/>
            <a:ext cx="1415143" cy="139029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7" descr="C:\Users\brittany.call\AppData\Local\Microsoft\Windows\Temporary Internet Files\Content.IE5\B40CY4MI\MC900411962[1].wmf"/>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67600" y="5334000"/>
            <a:ext cx="1304041" cy="1524000"/>
          </a:xfrm>
          <a:prstGeom prst="rect">
            <a:avLst/>
          </a:prstGeom>
          <a:noFill/>
          <a:ln>
            <a:noFill/>
          </a:ln>
        </p:spPr>
      </p:pic>
      <p:sp>
        <p:nvSpPr>
          <p:cNvPr id="19" name="TextBox 18"/>
          <p:cNvSpPr txBox="1"/>
          <p:nvPr/>
        </p:nvSpPr>
        <p:spPr>
          <a:xfrm>
            <a:off x="5029200" y="2286000"/>
            <a:ext cx="1143000" cy="381000"/>
          </a:xfrm>
          <a:prstGeom prst="rect">
            <a:avLst/>
          </a:prstGeom>
          <a:noFill/>
        </p:spPr>
        <p:txBody>
          <a:bodyPr wrap="square" rtlCol="0">
            <a:spAutoFit/>
          </a:bodyPr>
          <a:lstStyle/>
          <a:p>
            <a:r>
              <a:rPr lang="fr-FR" u="sng" dirty="0" smtClean="0"/>
              <a:t>Négation</a:t>
            </a:r>
            <a:endParaRPr lang="fr-FR" u="sng" dirty="0"/>
          </a:p>
        </p:txBody>
      </p:sp>
    </p:spTree>
    <p:extLst>
      <p:ext uri="{BB962C8B-B14F-4D97-AF65-F5344CB8AC3E}">
        <p14:creationId xmlns:p14="http://schemas.microsoft.com/office/powerpoint/2010/main" xmlns="" val="100623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Info gap</a:t>
            </a:r>
            <a:endParaRPr lang="fr-FR" dirty="0"/>
          </a:p>
        </p:txBody>
      </p:sp>
      <p:sp>
        <p:nvSpPr>
          <p:cNvPr id="3" name="Content Placeholder 2"/>
          <p:cNvSpPr>
            <a:spLocks noGrp="1"/>
          </p:cNvSpPr>
          <p:nvPr>
            <p:ph idx="1"/>
          </p:nvPr>
        </p:nvSpPr>
        <p:spPr/>
        <p:txBody>
          <a:bodyPr/>
          <a:lstStyle/>
          <a:p>
            <a:pPr>
              <a:buNone/>
            </a:pPr>
            <a:r>
              <a:rPr lang="fr-FR" dirty="0" smtClean="0"/>
              <a:t>You have one </a:t>
            </a:r>
            <a:r>
              <a:rPr lang="fr-FR" dirty="0" err="1" smtClean="0"/>
              <a:t>half</a:t>
            </a:r>
            <a:r>
              <a:rPr lang="fr-FR" dirty="0" smtClean="0"/>
              <a:t> of </a:t>
            </a:r>
            <a:r>
              <a:rPr lang="fr-FR" dirty="0" err="1" smtClean="0"/>
              <a:t>your</a:t>
            </a:r>
            <a:r>
              <a:rPr lang="fr-FR" dirty="0" smtClean="0"/>
              <a:t> </a:t>
            </a:r>
            <a:r>
              <a:rPr lang="fr-FR" dirty="0" err="1" smtClean="0"/>
              <a:t>schedule</a:t>
            </a:r>
            <a:r>
              <a:rPr lang="fr-FR" dirty="0" smtClean="0"/>
              <a:t> for the </a:t>
            </a:r>
            <a:r>
              <a:rPr lang="fr-FR" dirty="0" err="1" smtClean="0"/>
              <a:t>upcoming</a:t>
            </a:r>
            <a:r>
              <a:rPr lang="fr-FR" dirty="0" smtClean="0"/>
              <a:t> </a:t>
            </a:r>
            <a:r>
              <a:rPr lang="fr-FR" dirty="0" err="1" smtClean="0"/>
              <a:t>week</a:t>
            </a:r>
            <a:endParaRPr lang="fr-FR" dirty="0" smtClean="0"/>
          </a:p>
          <a:p>
            <a:pPr>
              <a:buNone/>
            </a:pPr>
            <a:endParaRPr lang="fr-FR" dirty="0"/>
          </a:p>
          <a:p>
            <a:pPr>
              <a:buNone/>
            </a:pPr>
            <a:r>
              <a:rPr lang="fr-FR" dirty="0" err="1" smtClean="0"/>
              <a:t>Your</a:t>
            </a:r>
            <a:r>
              <a:rPr lang="fr-FR" dirty="0" smtClean="0"/>
              <a:t> </a:t>
            </a:r>
            <a:r>
              <a:rPr lang="fr-FR" dirty="0" err="1" smtClean="0"/>
              <a:t>partner</a:t>
            </a:r>
            <a:r>
              <a:rPr lang="fr-FR" dirty="0" smtClean="0"/>
              <a:t> has the </a:t>
            </a:r>
            <a:r>
              <a:rPr lang="fr-FR" dirty="0" err="1" smtClean="0"/>
              <a:t>other</a:t>
            </a:r>
            <a:r>
              <a:rPr lang="fr-FR" dirty="0" smtClean="0"/>
              <a:t> </a:t>
            </a:r>
            <a:r>
              <a:rPr lang="fr-FR" dirty="0" err="1" smtClean="0"/>
              <a:t>half</a:t>
            </a:r>
            <a:endParaRPr lang="fr-FR" dirty="0" smtClean="0"/>
          </a:p>
          <a:p>
            <a:pPr>
              <a:buNone/>
            </a:pPr>
            <a:endParaRPr lang="fr-FR" dirty="0"/>
          </a:p>
          <a:p>
            <a:pPr>
              <a:buNone/>
            </a:pPr>
            <a:r>
              <a:rPr lang="fr-FR" dirty="0" err="1" smtClean="0"/>
              <a:t>Speaking</a:t>
            </a:r>
            <a:r>
              <a:rPr lang="fr-FR" dirty="0" smtClean="0"/>
              <a:t> French, tell </a:t>
            </a:r>
            <a:r>
              <a:rPr lang="fr-FR" dirty="0" err="1" smtClean="0"/>
              <a:t>each</a:t>
            </a:r>
            <a:r>
              <a:rPr lang="fr-FR" dirty="0" smtClean="0"/>
              <a:t> </a:t>
            </a:r>
            <a:r>
              <a:rPr lang="fr-FR" dirty="0" err="1" smtClean="0"/>
              <a:t>other</a:t>
            </a:r>
            <a:r>
              <a:rPr lang="fr-FR" dirty="0" smtClean="0"/>
              <a:t> </a:t>
            </a:r>
            <a:r>
              <a:rPr lang="fr-FR" dirty="0" err="1" smtClean="0"/>
              <a:t>what</a:t>
            </a:r>
            <a:r>
              <a:rPr lang="fr-FR" dirty="0" smtClean="0"/>
              <a:t> </a:t>
            </a:r>
            <a:r>
              <a:rPr lang="fr-FR" dirty="0" err="1" smtClean="0"/>
              <a:t>you</a:t>
            </a:r>
            <a:r>
              <a:rPr lang="fr-FR" dirty="0" smtClean="0"/>
              <a:t> </a:t>
            </a:r>
            <a:r>
              <a:rPr lang="fr-FR" dirty="0" err="1" smtClean="0"/>
              <a:t>will</a:t>
            </a:r>
            <a:r>
              <a:rPr lang="fr-FR" dirty="0" smtClean="0"/>
              <a:t> do</a:t>
            </a:r>
            <a:endParaRPr lang="fr-FR" dirty="0"/>
          </a:p>
        </p:txBody>
      </p:sp>
    </p:spTree>
    <p:extLst>
      <p:ext uri="{BB962C8B-B14F-4D97-AF65-F5344CB8AC3E}">
        <p14:creationId xmlns:p14="http://schemas.microsoft.com/office/powerpoint/2010/main" xmlns="" val="196880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http://www.google.com/images?q=tbn:-U2I7AncWMkhtM::www.stellarpath.net/wp-content/uploads/2011/01/trelawney.jpg&amp;t=1&amp;h=196&amp;w=186&amp;usg=__J-L6AkLQb22XJFFrZJK6DJktNxw=">
            <a:hlinkClick r:id="rId2"/>
          </p:cNvPr>
          <p:cNvPicPr>
            <a:picLocks noChangeAspect="1" noChangeArrowheads="1"/>
          </p:cNvPicPr>
          <p:nvPr/>
        </p:nvPicPr>
        <p:blipFill>
          <a:blip r:embed="rId3" cstate="print"/>
          <a:srcRect/>
          <a:stretch>
            <a:fillRect/>
          </a:stretch>
        </p:blipFill>
        <p:spPr bwMode="auto">
          <a:xfrm>
            <a:off x="1905000" y="533400"/>
            <a:ext cx="5351463"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Program Files\Microsoft Office\MEDIA\CAGCAT10\j0199036.wmf"/>
          <p:cNvPicPr>
            <a:picLocks noChangeAspect="1" noChangeArrowheads="1"/>
          </p:cNvPicPr>
          <p:nvPr/>
        </p:nvPicPr>
        <p:blipFill>
          <a:blip r:embed="rId2" cstate="print"/>
          <a:srcRect/>
          <a:stretch>
            <a:fillRect/>
          </a:stretch>
        </p:blipFill>
        <p:spPr bwMode="auto">
          <a:xfrm>
            <a:off x="762000" y="3429000"/>
            <a:ext cx="2790825" cy="3074988"/>
          </a:xfrm>
          <a:prstGeom prst="rect">
            <a:avLst/>
          </a:prstGeom>
          <a:noFill/>
          <a:ln w="9525">
            <a:noFill/>
            <a:miter lim="800000"/>
            <a:headEnd/>
            <a:tailEnd/>
          </a:ln>
        </p:spPr>
      </p:pic>
      <p:pic>
        <p:nvPicPr>
          <p:cNvPr id="5" name="Picture 4" descr="C:\Users\brittany.call\AppData\Local\Microsoft\Windows\Temporary Internet Files\Content.IE5\JRDIQS49\MC900280496[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304800"/>
            <a:ext cx="2647295" cy="28956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C:\Users\brittany.call\AppData\Local\Microsoft\Windows\Temporary Internet Files\Content.IE5\4JGH2J5D\MC900230986[1].wmf"/>
          <p:cNvPicPr/>
          <p:nvPr/>
        </p:nvPicPr>
        <p:blipFill rotWithShape="1">
          <a:blip r:embed="rId4" cstate="print">
            <a:extLst>
              <a:ext uri="{28A0092B-C50C-407E-A947-70E740481C1C}">
                <a14:useLocalDpi xmlns:a14="http://schemas.microsoft.com/office/drawing/2010/main" xmlns="" val="0"/>
              </a:ext>
            </a:extLst>
          </a:blip>
          <a:srcRect r="25295"/>
          <a:stretch/>
        </p:blipFill>
        <p:spPr bwMode="auto">
          <a:xfrm>
            <a:off x="4572000" y="3810000"/>
            <a:ext cx="3505200" cy="2514600"/>
          </a:xfrm>
          <a:prstGeom prst="rect">
            <a:avLst/>
          </a:prstGeom>
          <a:noFill/>
          <a:ln>
            <a:noFill/>
          </a:ln>
          <a:extLst>
            <a:ext uri="{53640926-AAD7-44D8-BBD7-CCE9431645EC}">
              <a14:shadowObscured xmlns:a14="http://schemas.microsoft.com/office/drawing/2010/main" xmlns=""/>
            </a:ext>
          </a:extLst>
        </p:spPr>
      </p:pic>
      <p:pic>
        <p:nvPicPr>
          <p:cNvPr id="7" name="Picture 6" descr="C:\Program Files (x86)\Microsoft Office\MEDIA\CAGCAT10\j0299587.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10200" y="457199"/>
            <a:ext cx="2881086" cy="287387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descr="C:\Users\Britt\AppData\Local\Microsoft\Windows\Temporary Internet Files\Content.IE5\H14CPHNS\MC900438705[1].jpg"/>
          <p:cNvPicPr>
            <a:picLocks noChangeAspect="1" noChangeArrowheads="1"/>
          </p:cNvPicPr>
          <p:nvPr/>
        </p:nvPicPr>
        <p:blipFill>
          <a:blip r:embed="rId2" cstate="print"/>
          <a:srcRect/>
          <a:stretch>
            <a:fillRect/>
          </a:stretch>
        </p:blipFill>
        <p:spPr bwMode="auto">
          <a:xfrm>
            <a:off x="5029200" y="0"/>
            <a:ext cx="3395663" cy="3605213"/>
          </a:xfrm>
          <a:prstGeom prst="rect">
            <a:avLst/>
          </a:prstGeom>
          <a:noFill/>
          <a:ln w="9525">
            <a:noFill/>
            <a:miter lim="800000"/>
            <a:headEnd/>
            <a:tailEnd/>
          </a:ln>
        </p:spPr>
      </p:pic>
      <p:pic>
        <p:nvPicPr>
          <p:cNvPr id="5" name="Picture 2" descr="C:\Users\brittany.call\AppData\Local\Microsoft\Windows\Temporary Internet Files\Content.IE5\3JGFZY57\MC900295723[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609600"/>
            <a:ext cx="2792226" cy="27432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C:\Users\brittany.call\AppData\Local\Microsoft\Windows\Temporary Internet Files\Content.IE5\4JGH2J5D\MC900090413[1].wmf"/>
          <p:cNvPicPr/>
          <p:nvPr/>
        </p:nvPicPr>
        <p:blipFill rotWithShape="1">
          <a:blip r:embed="rId4" cstate="print">
            <a:extLst>
              <a:ext uri="{28A0092B-C50C-407E-A947-70E740481C1C}">
                <a14:useLocalDpi xmlns:a14="http://schemas.microsoft.com/office/drawing/2010/main" xmlns="" val="0"/>
              </a:ext>
            </a:extLst>
          </a:blip>
          <a:srcRect l="13103" r="18621"/>
          <a:stretch/>
        </p:blipFill>
        <p:spPr bwMode="auto">
          <a:xfrm>
            <a:off x="609600" y="3581400"/>
            <a:ext cx="2362200" cy="2971800"/>
          </a:xfrm>
          <a:prstGeom prst="rect">
            <a:avLst/>
          </a:prstGeom>
          <a:noFill/>
          <a:ln>
            <a:noFill/>
          </a:ln>
          <a:extLst>
            <a:ext uri="{53640926-AAD7-44D8-BBD7-CCE9431645EC}">
              <a14:shadowObscured xmlns:a14="http://schemas.microsoft.com/office/drawing/2010/main" xmlns=""/>
            </a:ext>
          </a:extLst>
        </p:spPr>
      </p:pic>
      <p:pic>
        <p:nvPicPr>
          <p:cNvPr id="1027" name="Picture 3" descr="C:\Users\CALL\AppData\Local\Microsoft\Windows\Temporary Internet Files\Content.IE5\AG3LK6T7\MP900423100[1].jpg"/>
          <p:cNvPicPr>
            <a:picLocks noChangeAspect="1" noChangeArrowheads="1"/>
          </p:cNvPicPr>
          <p:nvPr/>
        </p:nvPicPr>
        <p:blipFill>
          <a:blip r:embed="rId5" cstate="print"/>
          <a:srcRect/>
          <a:stretch>
            <a:fillRect/>
          </a:stretch>
        </p:blipFill>
        <p:spPr bwMode="auto">
          <a:xfrm>
            <a:off x="4724400" y="3810000"/>
            <a:ext cx="4114800" cy="283535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Users\Britt\AppData\Local\Microsoft\Windows\Temporary Internet Files\Content.IE5\X1406031\MP900448748[1].jpg"/>
          <p:cNvPicPr>
            <a:picLocks noChangeAspect="1" noChangeArrowheads="1"/>
          </p:cNvPicPr>
          <p:nvPr/>
        </p:nvPicPr>
        <p:blipFill>
          <a:blip r:embed="rId2" cstate="print"/>
          <a:srcRect/>
          <a:stretch>
            <a:fillRect/>
          </a:stretch>
        </p:blipFill>
        <p:spPr bwMode="auto">
          <a:xfrm>
            <a:off x="0" y="0"/>
            <a:ext cx="4267200" cy="3200400"/>
          </a:xfrm>
          <a:prstGeom prst="rect">
            <a:avLst/>
          </a:prstGeom>
          <a:noFill/>
          <a:ln w="9525">
            <a:noFill/>
            <a:miter lim="800000"/>
            <a:headEnd/>
            <a:tailEnd/>
          </a:ln>
        </p:spPr>
      </p:pic>
      <p:pic>
        <p:nvPicPr>
          <p:cNvPr id="20482" name="Picture 5" descr="C:\Users\Britt\AppData\Local\Microsoft\Windows\Temporary Internet Files\Content.IE5\AG3F3RBL\MC900433881[1].png"/>
          <p:cNvPicPr>
            <a:picLocks noChangeAspect="1" noChangeArrowheads="1"/>
          </p:cNvPicPr>
          <p:nvPr/>
        </p:nvPicPr>
        <p:blipFill>
          <a:blip r:embed="rId3" cstate="print"/>
          <a:srcRect/>
          <a:stretch>
            <a:fillRect/>
          </a:stretch>
        </p:blipFill>
        <p:spPr bwMode="auto">
          <a:xfrm>
            <a:off x="6172200" y="3352800"/>
            <a:ext cx="2514600" cy="2514600"/>
          </a:xfrm>
          <a:prstGeom prst="rect">
            <a:avLst/>
          </a:prstGeom>
          <a:noFill/>
          <a:ln w="9525">
            <a:noFill/>
            <a:miter lim="800000"/>
            <a:headEnd/>
            <a:tailEnd/>
          </a:ln>
        </p:spPr>
      </p:pic>
      <p:pic>
        <p:nvPicPr>
          <p:cNvPr id="20485" name="Picture 2" descr="C:\Users\Britt\AppData\Local\Microsoft\Windows\Temporary Internet Files\Content.IE5\AG3F3RBL\MC900435448[1].wmf"/>
          <p:cNvPicPr>
            <a:picLocks noChangeAspect="1" noChangeArrowheads="1"/>
          </p:cNvPicPr>
          <p:nvPr/>
        </p:nvPicPr>
        <p:blipFill>
          <a:blip r:embed="rId4" cstate="print"/>
          <a:srcRect/>
          <a:stretch>
            <a:fillRect/>
          </a:stretch>
        </p:blipFill>
        <p:spPr bwMode="auto">
          <a:xfrm>
            <a:off x="4800600" y="304800"/>
            <a:ext cx="3246438" cy="2549525"/>
          </a:xfrm>
          <a:prstGeom prst="rect">
            <a:avLst/>
          </a:prstGeom>
          <a:noFill/>
          <a:ln w="9525">
            <a:noFill/>
            <a:miter lim="800000"/>
            <a:headEnd/>
            <a:tailEnd/>
          </a:ln>
        </p:spPr>
      </p:pic>
      <p:pic>
        <p:nvPicPr>
          <p:cNvPr id="5" name="Picture 4" descr="C:\Users\brittany.call\AppData\Local\Microsoft\Windows\Temporary Internet Files\Content.IE5\4JGH2J5D\MC900438706[1].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47800" y="3124200"/>
            <a:ext cx="2209800" cy="32766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C:\Users\Britt\AppData\Local\Microsoft\Windows\Temporary Internet Files\Content.IE5\H14CPHNS\MC900288967[1].wmf"/>
          <p:cNvPicPr>
            <a:picLocks noChangeAspect="1" noChangeArrowheads="1"/>
          </p:cNvPicPr>
          <p:nvPr/>
        </p:nvPicPr>
        <p:blipFill>
          <a:blip r:embed="rId2" cstate="print"/>
          <a:srcRect/>
          <a:stretch>
            <a:fillRect/>
          </a:stretch>
        </p:blipFill>
        <p:spPr bwMode="auto">
          <a:xfrm>
            <a:off x="5332413" y="457200"/>
            <a:ext cx="3359150" cy="3276600"/>
          </a:xfrm>
          <a:prstGeom prst="rect">
            <a:avLst/>
          </a:prstGeom>
          <a:noFill/>
          <a:ln w="9525">
            <a:noFill/>
            <a:miter lim="800000"/>
            <a:headEnd/>
            <a:tailEnd/>
          </a:ln>
        </p:spPr>
      </p:pic>
      <p:pic>
        <p:nvPicPr>
          <p:cNvPr id="21507" name="Picture 3" descr="C:\Users\Britt\AppData\Local\Microsoft\Windows\Temporary Internet Files\Content.IE5\AG3F3RBL\MC900435598[1].wmf"/>
          <p:cNvPicPr>
            <a:picLocks noChangeAspect="1" noChangeArrowheads="1"/>
          </p:cNvPicPr>
          <p:nvPr/>
        </p:nvPicPr>
        <p:blipFill>
          <a:blip r:embed="rId3" cstate="print"/>
          <a:srcRect/>
          <a:stretch>
            <a:fillRect/>
          </a:stretch>
        </p:blipFill>
        <p:spPr bwMode="auto">
          <a:xfrm>
            <a:off x="304800" y="3200400"/>
            <a:ext cx="2651125" cy="3251200"/>
          </a:xfrm>
          <a:prstGeom prst="rect">
            <a:avLst/>
          </a:prstGeom>
          <a:noFill/>
          <a:ln w="9525">
            <a:noFill/>
            <a:miter lim="800000"/>
            <a:headEnd/>
            <a:tailEnd/>
          </a:ln>
        </p:spPr>
      </p:pic>
      <p:pic>
        <p:nvPicPr>
          <p:cNvPr id="6" name="Picture 5" descr="C:\Users\brittany.call\AppData\Local\Microsoft\Windows\Temporary Internet Files\Content.IE5\HS3R22FX\MC900089672[1].wmf"/>
          <p:cNvPicPr/>
          <p:nvPr/>
        </p:nvPicPr>
        <p:blipFill rotWithShape="1">
          <a:blip r:embed="rId4" cstate="print">
            <a:extLst>
              <a:ext uri="{28A0092B-C50C-407E-A947-70E740481C1C}">
                <a14:useLocalDpi xmlns:a14="http://schemas.microsoft.com/office/drawing/2010/main" xmlns="" val="0"/>
              </a:ext>
            </a:extLst>
          </a:blip>
          <a:srcRect l="17222" r="17222"/>
          <a:stretch/>
        </p:blipFill>
        <p:spPr bwMode="auto">
          <a:xfrm>
            <a:off x="5638800" y="3886200"/>
            <a:ext cx="2855321" cy="2514600"/>
          </a:xfrm>
          <a:prstGeom prst="rect">
            <a:avLst/>
          </a:prstGeom>
          <a:noFill/>
          <a:ln>
            <a:noFill/>
          </a:ln>
          <a:extLst>
            <a:ext uri="{53640926-AAD7-44D8-BBD7-CCE9431645EC}">
              <a14:shadowObscured xmlns:a14="http://schemas.microsoft.com/office/drawing/2010/main" xmlns=""/>
            </a:ext>
          </a:extLst>
        </p:spPr>
      </p:pic>
      <p:pic>
        <p:nvPicPr>
          <p:cNvPr id="7" name="Picture 2" descr="C:\Users\brittany.call\AppData\Local\Microsoft\Windows\Temporary Internet Files\Content.IE5\1CLWY5HO\MC900120951[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47800" y="533400"/>
            <a:ext cx="2833081" cy="2667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Users\Britt\AppData\Local\Microsoft\Windows\Temporary Internet Files\Content.IE5\H14CPHNS\MC900250157[1].wmf"/>
          <p:cNvPicPr>
            <a:picLocks noChangeAspect="1" noChangeArrowheads="1"/>
          </p:cNvPicPr>
          <p:nvPr/>
        </p:nvPicPr>
        <p:blipFill>
          <a:blip r:embed="rId2" cstate="print"/>
          <a:srcRect/>
          <a:stretch>
            <a:fillRect/>
          </a:stretch>
        </p:blipFill>
        <p:spPr bwMode="auto">
          <a:xfrm>
            <a:off x="0" y="0"/>
            <a:ext cx="3571875" cy="3384550"/>
          </a:xfrm>
          <a:prstGeom prst="rect">
            <a:avLst/>
          </a:prstGeom>
          <a:noFill/>
          <a:ln w="9525">
            <a:noFill/>
            <a:miter lim="800000"/>
            <a:headEnd/>
            <a:tailEnd/>
          </a:ln>
        </p:spPr>
      </p:pic>
      <p:pic>
        <p:nvPicPr>
          <p:cNvPr id="22531" name="Picture 5" descr="C:\Users\Britt\AppData\Local\Microsoft\Windows\Temporary Internet Files\Content.IE5\H14CPHNS\MP900255396[1].jpg"/>
          <p:cNvPicPr>
            <a:picLocks noChangeAspect="1" noChangeArrowheads="1"/>
          </p:cNvPicPr>
          <p:nvPr/>
        </p:nvPicPr>
        <p:blipFill>
          <a:blip r:embed="rId3" cstate="print"/>
          <a:srcRect/>
          <a:stretch>
            <a:fillRect/>
          </a:stretch>
        </p:blipFill>
        <p:spPr bwMode="auto">
          <a:xfrm>
            <a:off x="5105400" y="381000"/>
            <a:ext cx="3379788" cy="5173663"/>
          </a:xfrm>
          <a:prstGeom prst="rect">
            <a:avLst/>
          </a:prstGeom>
          <a:noFill/>
          <a:ln w="9525">
            <a:noFill/>
            <a:miter lim="800000"/>
            <a:headEnd/>
            <a:tailEnd/>
          </a:ln>
        </p:spPr>
      </p:pic>
      <p:pic>
        <p:nvPicPr>
          <p:cNvPr id="5" name="Picture 2" descr="C:\Users\brittany.call\AppData\Local\Microsoft\Windows\Temporary Internet Files\Content.IE5\6J4QA0E2\MC900440405[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4114800"/>
            <a:ext cx="2286000" cy="2286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6717</TotalTime>
  <Words>199</Words>
  <Application>Microsoft Office PowerPoint</Application>
  <PresentationFormat>On-screen Show (4:3)</PresentationFormat>
  <Paragraphs>66</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Opulent</vt:lpstr>
      <vt:lpstr>Pile/Face:  Futur Proche</vt:lpstr>
      <vt:lpstr>FUTUR PROCHE</vt:lpstr>
      <vt:lpstr>Info gap</vt:lpstr>
      <vt:lpstr>Slide 4</vt:lpstr>
      <vt:lpstr>Slide 5</vt:lpstr>
      <vt:lpstr>Slide 6</vt:lpstr>
      <vt:lpstr>Slide 7</vt:lpstr>
      <vt:lpstr>Slide 8</vt:lpstr>
      <vt:lpstr>Slide 9</vt:lpstr>
      <vt:lpstr>Slide 10</vt:lpstr>
      <vt:lpstr>VOCABULAIRE: les pays</vt:lpstr>
      <vt:lpstr>Devinez ou</vt:lpstr>
      <vt:lpstr>Slide 13</vt:lpstr>
      <vt:lpstr>Slide 14</vt:lpstr>
    </vt:vector>
  </TitlesOfParts>
  <Company>Canyons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2</dc:title>
  <dc:creator>Call, Brittany</dc:creator>
  <cp:lastModifiedBy>CALL</cp:lastModifiedBy>
  <cp:revision>210</cp:revision>
  <cp:lastPrinted>2013-09-09T19:15:37Z</cp:lastPrinted>
  <dcterms:created xsi:type="dcterms:W3CDTF">2013-08-16T19:56:35Z</dcterms:created>
  <dcterms:modified xsi:type="dcterms:W3CDTF">2013-09-16T23:06:41Z</dcterms:modified>
</cp:coreProperties>
</file>